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29214-566C-4661-A04B-EEE5B8EE46C0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5BBD8696-2F09-4399-BC46-C6CF3995D531}">
      <dgm:prSet phldrT="[Текст]"/>
      <dgm:spPr/>
      <dgm:t>
        <a:bodyPr/>
        <a:lstStyle/>
        <a:p>
          <a:r>
            <a:rPr lang="ru-RU" b="1" dirty="0" smtClean="0"/>
            <a:t>Математические КВНы</a:t>
          </a:r>
          <a:endParaRPr lang="ru-RU" dirty="0"/>
        </a:p>
      </dgm:t>
    </dgm:pt>
    <dgm:pt modelId="{115315FE-8F55-44E3-A46F-B9F24E98D793}" type="parTrans" cxnId="{B0068354-BB4D-43F1-95CB-DC4B2313DE24}">
      <dgm:prSet/>
      <dgm:spPr/>
      <dgm:t>
        <a:bodyPr/>
        <a:lstStyle/>
        <a:p>
          <a:endParaRPr lang="ru-RU"/>
        </a:p>
      </dgm:t>
    </dgm:pt>
    <dgm:pt modelId="{F4F04BCA-F4F4-40EF-A5A9-40B717260B1C}" type="sibTrans" cxnId="{B0068354-BB4D-43F1-95CB-DC4B2313DE24}">
      <dgm:prSet/>
      <dgm:spPr/>
      <dgm:t>
        <a:bodyPr/>
        <a:lstStyle/>
        <a:p>
          <a:endParaRPr lang="ru-RU"/>
        </a:p>
      </dgm:t>
    </dgm:pt>
    <dgm:pt modelId="{B5CE4443-60B1-40AA-A529-99C2ABF66047}" type="pres">
      <dgm:prSet presAssocID="{61629214-566C-4661-A04B-EEE5B8EE46C0}" presName="Name0" presStyleCnt="0">
        <dgm:presLayoutVars>
          <dgm:dir/>
          <dgm:resizeHandles val="exact"/>
        </dgm:presLayoutVars>
      </dgm:prSet>
      <dgm:spPr/>
    </dgm:pt>
    <dgm:pt modelId="{810E211F-E61B-424D-A596-7BD2D59A4DD8}" type="pres">
      <dgm:prSet presAssocID="{61629214-566C-4661-A04B-EEE5B8EE46C0}" presName="vNodes" presStyleCnt="0"/>
      <dgm:spPr/>
    </dgm:pt>
    <dgm:pt modelId="{2949B833-0533-4169-9104-3EC14A6227AF}" type="pres">
      <dgm:prSet presAssocID="{61629214-566C-4661-A04B-EEE5B8EE46C0}" presName="lastNode" presStyleLbl="node1" presStyleIdx="0" presStyleCnt="1" custLinFactNeighborX="-52775" custLinFactNeighborY="2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574BDE-470E-444A-9F3B-38C209B57EC4}" type="presOf" srcId="{5BBD8696-2F09-4399-BC46-C6CF3995D531}" destId="{2949B833-0533-4169-9104-3EC14A6227AF}" srcOrd="0" destOrd="0" presId="urn:microsoft.com/office/officeart/2005/8/layout/equation2"/>
    <dgm:cxn modelId="{B0068354-BB4D-43F1-95CB-DC4B2313DE24}" srcId="{61629214-566C-4661-A04B-EEE5B8EE46C0}" destId="{5BBD8696-2F09-4399-BC46-C6CF3995D531}" srcOrd="0" destOrd="0" parTransId="{115315FE-8F55-44E3-A46F-B9F24E98D793}" sibTransId="{F4F04BCA-F4F4-40EF-A5A9-40B717260B1C}"/>
    <dgm:cxn modelId="{80FD3DFF-D150-4C8F-97A4-8D0929EBAF0B}" type="presOf" srcId="{61629214-566C-4661-A04B-EEE5B8EE46C0}" destId="{B5CE4443-60B1-40AA-A529-99C2ABF66047}" srcOrd="0" destOrd="0" presId="urn:microsoft.com/office/officeart/2005/8/layout/equation2"/>
    <dgm:cxn modelId="{273856EA-163B-4F60-BF84-1958E80C4622}" type="presParOf" srcId="{B5CE4443-60B1-40AA-A529-99C2ABF66047}" destId="{810E211F-E61B-424D-A596-7BD2D59A4DD8}" srcOrd="0" destOrd="0" presId="urn:microsoft.com/office/officeart/2005/8/layout/equation2"/>
    <dgm:cxn modelId="{B7E1F515-34AC-44AA-B71A-B6C62BFD8F14}" type="presParOf" srcId="{B5CE4443-60B1-40AA-A529-99C2ABF66047}" destId="{2949B833-0533-4169-9104-3EC14A6227AF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B8ACD0-19ED-49A4-9FE2-8CB7D73E3B2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159CB785-69AE-45C0-8345-2DF6004EB23F}">
      <dgm:prSet phldrT="[Текст]"/>
      <dgm:spPr/>
      <dgm:t>
        <a:bodyPr/>
        <a:lstStyle/>
        <a:p>
          <a:r>
            <a:rPr lang="ru-RU" b="1" dirty="0" smtClean="0"/>
            <a:t>Занятия типа «Поле чудес».</a:t>
          </a:r>
          <a:r>
            <a:rPr lang="ru-RU" dirty="0" smtClean="0"/>
            <a:t> </a:t>
          </a:r>
          <a:endParaRPr lang="ru-RU" dirty="0"/>
        </a:p>
      </dgm:t>
    </dgm:pt>
    <dgm:pt modelId="{1392F676-34A5-4A03-BBBD-5DE42B02D191}" type="parTrans" cxnId="{8744F311-6E24-4426-8CE2-37A71D0FFC56}">
      <dgm:prSet/>
      <dgm:spPr/>
      <dgm:t>
        <a:bodyPr/>
        <a:lstStyle/>
        <a:p>
          <a:endParaRPr lang="ru-RU"/>
        </a:p>
      </dgm:t>
    </dgm:pt>
    <dgm:pt modelId="{098963A3-463E-4241-BCC8-0BECC1D5F492}" type="sibTrans" cxnId="{8744F311-6E24-4426-8CE2-37A71D0FFC56}">
      <dgm:prSet/>
      <dgm:spPr/>
      <dgm:t>
        <a:bodyPr/>
        <a:lstStyle/>
        <a:p>
          <a:endParaRPr lang="ru-RU"/>
        </a:p>
      </dgm:t>
    </dgm:pt>
    <dgm:pt modelId="{A6E42BAC-0F13-4CEA-8B1A-D8247F31DCA7}" type="pres">
      <dgm:prSet presAssocID="{C2B8ACD0-19ED-49A4-9FE2-8CB7D73E3B27}" presName="Name0" presStyleCnt="0">
        <dgm:presLayoutVars>
          <dgm:dir/>
          <dgm:resizeHandles val="exact"/>
        </dgm:presLayoutVars>
      </dgm:prSet>
      <dgm:spPr/>
    </dgm:pt>
    <dgm:pt modelId="{4A031F44-C1ED-475F-AB30-0B326FBF3FE6}" type="pres">
      <dgm:prSet presAssocID="{C2B8ACD0-19ED-49A4-9FE2-8CB7D73E3B27}" presName="vNodes" presStyleCnt="0"/>
      <dgm:spPr/>
    </dgm:pt>
    <dgm:pt modelId="{4BC5439C-1B7F-4E1C-AEDF-CFDFA64C3DF5}" type="pres">
      <dgm:prSet presAssocID="{C2B8ACD0-19ED-49A4-9FE2-8CB7D73E3B27}" presName="lastNode" presStyleLbl="node1" presStyleIdx="0" presStyleCnt="1" custScaleX="14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44F311-6E24-4426-8CE2-37A71D0FFC56}" srcId="{C2B8ACD0-19ED-49A4-9FE2-8CB7D73E3B27}" destId="{159CB785-69AE-45C0-8345-2DF6004EB23F}" srcOrd="0" destOrd="0" parTransId="{1392F676-34A5-4A03-BBBD-5DE42B02D191}" sibTransId="{098963A3-463E-4241-BCC8-0BECC1D5F492}"/>
    <dgm:cxn modelId="{3625D94A-75CF-4213-A3BE-0799D6E040C2}" type="presOf" srcId="{159CB785-69AE-45C0-8345-2DF6004EB23F}" destId="{4BC5439C-1B7F-4E1C-AEDF-CFDFA64C3DF5}" srcOrd="0" destOrd="0" presId="urn:microsoft.com/office/officeart/2005/8/layout/equation2"/>
    <dgm:cxn modelId="{4A670B58-9BD1-46A9-90C2-F496C63EF1EA}" type="presOf" srcId="{C2B8ACD0-19ED-49A4-9FE2-8CB7D73E3B27}" destId="{A6E42BAC-0F13-4CEA-8B1A-D8247F31DCA7}" srcOrd="0" destOrd="0" presId="urn:microsoft.com/office/officeart/2005/8/layout/equation2"/>
    <dgm:cxn modelId="{BF89D38B-0125-46C5-AF51-99FBA370E7E3}" type="presParOf" srcId="{A6E42BAC-0F13-4CEA-8B1A-D8247F31DCA7}" destId="{4A031F44-C1ED-475F-AB30-0B326FBF3FE6}" srcOrd="0" destOrd="0" presId="urn:microsoft.com/office/officeart/2005/8/layout/equation2"/>
    <dgm:cxn modelId="{53CFC6CC-78A3-4AAC-A985-CADD23AD0918}" type="presParOf" srcId="{A6E42BAC-0F13-4CEA-8B1A-D8247F31DCA7}" destId="{4BC5439C-1B7F-4E1C-AEDF-CFDFA64C3DF5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5D0BE3-2325-4051-8E72-6A1151944419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EBEC8A06-0C49-4D43-BBE2-26420CD5A9A1}">
      <dgm:prSet phldrT="[Текст]"/>
      <dgm:spPr/>
      <dgm:t>
        <a:bodyPr/>
        <a:lstStyle/>
        <a:p>
          <a:r>
            <a:rPr lang="ru-RU" b="1" dirty="0" smtClean="0"/>
            <a:t>Экспериментирование и опыты</a:t>
          </a:r>
          <a:endParaRPr lang="ru-RU" dirty="0"/>
        </a:p>
      </dgm:t>
    </dgm:pt>
    <dgm:pt modelId="{6834DC8A-EAA5-47C7-BFB3-69E087EAEDE9}" type="parTrans" cxnId="{D697255B-244C-4C3B-AA33-E7E9A432F154}">
      <dgm:prSet/>
      <dgm:spPr/>
      <dgm:t>
        <a:bodyPr/>
        <a:lstStyle/>
        <a:p>
          <a:endParaRPr lang="ru-RU"/>
        </a:p>
      </dgm:t>
    </dgm:pt>
    <dgm:pt modelId="{83D6B831-95A8-42A1-B5D2-889A4DAEAA5C}" type="sibTrans" cxnId="{D697255B-244C-4C3B-AA33-E7E9A432F154}">
      <dgm:prSet/>
      <dgm:spPr/>
      <dgm:t>
        <a:bodyPr/>
        <a:lstStyle/>
        <a:p>
          <a:endParaRPr lang="ru-RU"/>
        </a:p>
      </dgm:t>
    </dgm:pt>
    <dgm:pt modelId="{510F2416-D495-4085-ADAB-ADB80464A8AA}" type="pres">
      <dgm:prSet presAssocID="{645D0BE3-2325-4051-8E72-6A1151944419}" presName="Name0" presStyleCnt="0">
        <dgm:presLayoutVars>
          <dgm:dir/>
          <dgm:resizeHandles val="exact"/>
        </dgm:presLayoutVars>
      </dgm:prSet>
      <dgm:spPr/>
    </dgm:pt>
    <dgm:pt modelId="{A1BA4221-F5D1-4DFA-977B-F87187019FED}" type="pres">
      <dgm:prSet presAssocID="{645D0BE3-2325-4051-8E72-6A1151944419}" presName="vNodes" presStyleCnt="0"/>
      <dgm:spPr/>
    </dgm:pt>
    <dgm:pt modelId="{A6927883-6B1E-4ED8-9DD2-57527F0C6CFA}" type="pres">
      <dgm:prSet presAssocID="{645D0BE3-2325-4051-8E72-6A1151944419}" presName="lastNode" presStyleLbl="node1" presStyleIdx="0" presStyleCnt="1" custScaleX="163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2081DD-DF49-4093-85B4-56F051A7DDC5}" type="presOf" srcId="{EBEC8A06-0C49-4D43-BBE2-26420CD5A9A1}" destId="{A6927883-6B1E-4ED8-9DD2-57527F0C6CFA}" srcOrd="0" destOrd="0" presId="urn:microsoft.com/office/officeart/2005/8/layout/equation2"/>
    <dgm:cxn modelId="{17915B5A-FD2D-4CA9-990D-8D398592D76C}" type="presOf" srcId="{645D0BE3-2325-4051-8E72-6A1151944419}" destId="{510F2416-D495-4085-ADAB-ADB80464A8AA}" srcOrd="0" destOrd="0" presId="urn:microsoft.com/office/officeart/2005/8/layout/equation2"/>
    <dgm:cxn modelId="{D697255B-244C-4C3B-AA33-E7E9A432F154}" srcId="{645D0BE3-2325-4051-8E72-6A1151944419}" destId="{EBEC8A06-0C49-4D43-BBE2-26420CD5A9A1}" srcOrd="0" destOrd="0" parTransId="{6834DC8A-EAA5-47C7-BFB3-69E087EAEDE9}" sibTransId="{83D6B831-95A8-42A1-B5D2-889A4DAEAA5C}"/>
    <dgm:cxn modelId="{B565F940-3A01-4751-BB6B-1A7B936A2588}" type="presParOf" srcId="{510F2416-D495-4085-ADAB-ADB80464A8AA}" destId="{A1BA4221-F5D1-4DFA-977B-F87187019FED}" srcOrd="0" destOrd="0" presId="urn:microsoft.com/office/officeart/2005/8/layout/equation2"/>
    <dgm:cxn modelId="{EF0D9AFC-3837-4062-8754-9A1347FF2FE3}" type="presParOf" srcId="{510F2416-D495-4085-ADAB-ADB80464A8AA}" destId="{A6927883-6B1E-4ED8-9DD2-57527F0C6CFA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E210C5-B3E7-48B6-9209-236A7D1431E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28B3D22-D016-40E3-AA60-3B3F8B6B5B61}">
      <dgm:prSet phldrT="[Текст]"/>
      <dgm:spPr/>
      <dgm:t>
        <a:bodyPr/>
        <a:lstStyle/>
        <a:p>
          <a:r>
            <a:rPr lang="ru-RU" b="1" smtClean="0"/>
            <a:t>Занимательные проблемные ситуации</a:t>
          </a:r>
          <a:endParaRPr lang="ru-RU"/>
        </a:p>
      </dgm:t>
    </dgm:pt>
    <dgm:pt modelId="{CC17FE8A-9FA9-47DE-A80B-10B43CB21124}" type="parTrans" cxnId="{96F2B36A-5093-44F6-99C6-ACBA3E4A4EC2}">
      <dgm:prSet/>
      <dgm:spPr/>
      <dgm:t>
        <a:bodyPr/>
        <a:lstStyle/>
        <a:p>
          <a:endParaRPr lang="ru-RU"/>
        </a:p>
      </dgm:t>
    </dgm:pt>
    <dgm:pt modelId="{014D1947-A2C1-459D-B8AD-CAD4E3C5635C}" type="sibTrans" cxnId="{96F2B36A-5093-44F6-99C6-ACBA3E4A4EC2}">
      <dgm:prSet/>
      <dgm:spPr/>
      <dgm:t>
        <a:bodyPr/>
        <a:lstStyle/>
        <a:p>
          <a:endParaRPr lang="ru-RU"/>
        </a:p>
      </dgm:t>
    </dgm:pt>
    <dgm:pt modelId="{3C31A686-22BD-40A7-8440-383B6C709F91}" type="pres">
      <dgm:prSet presAssocID="{31E210C5-B3E7-48B6-9209-236A7D1431E8}" presName="Name0" presStyleCnt="0">
        <dgm:presLayoutVars>
          <dgm:dir/>
          <dgm:resizeHandles val="exact"/>
        </dgm:presLayoutVars>
      </dgm:prSet>
      <dgm:spPr/>
    </dgm:pt>
    <dgm:pt modelId="{E90761E2-FEB9-405F-9FFF-EE5E4A53D3F2}" type="pres">
      <dgm:prSet presAssocID="{31E210C5-B3E7-48B6-9209-236A7D1431E8}" presName="vNodes" presStyleCnt="0"/>
      <dgm:spPr/>
    </dgm:pt>
    <dgm:pt modelId="{A3BB3442-FEE1-426D-8CA7-FE58AF801C07}" type="pres">
      <dgm:prSet presAssocID="{31E210C5-B3E7-48B6-9209-236A7D1431E8}" presName="lastNode" presStyleLbl="node1" presStyleIdx="0" presStyleCnt="1" custScaleX="154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F2B36A-5093-44F6-99C6-ACBA3E4A4EC2}" srcId="{31E210C5-B3E7-48B6-9209-236A7D1431E8}" destId="{328B3D22-D016-40E3-AA60-3B3F8B6B5B61}" srcOrd="0" destOrd="0" parTransId="{CC17FE8A-9FA9-47DE-A80B-10B43CB21124}" sibTransId="{014D1947-A2C1-459D-B8AD-CAD4E3C5635C}"/>
    <dgm:cxn modelId="{ADCC4F6A-627B-4BB4-BA43-EFB1408895F9}" type="presOf" srcId="{328B3D22-D016-40E3-AA60-3B3F8B6B5B61}" destId="{A3BB3442-FEE1-426D-8CA7-FE58AF801C07}" srcOrd="0" destOrd="0" presId="urn:microsoft.com/office/officeart/2005/8/layout/equation2"/>
    <dgm:cxn modelId="{7CA7485B-B18E-42C7-A9C1-4C6A09F914C6}" type="presOf" srcId="{31E210C5-B3E7-48B6-9209-236A7D1431E8}" destId="{3C31A686-22BD-40A7-8440-383B6C709F91}" srcOrd="0" destOrd="0" presId="urn:microsoft.com/office/officeart/2005/8/layout/equation2"/>
    <dgm:cxn modelId="{CD328152-D3F4-4A58-A4DC-FCE6BE822D83}" type="presParOf" srcId="{3C31A686-22BD-40A7-8440-383B6C709F91}" destId="{E90761E2-FEB9-405F-9FFF-EE5E4A53D3F2}" srcOrd="0" destOrd="0" presId="urn:microsoft.com/office/officeart/2005/8/layout/equation2"/>
    <dgm:cxn modelId="{8FF612F3-657B-41F9-BBC0-54EAC81A49A3}" type="presParOf" srcId="{3C31A686-22BD-40A7-8440-383B6C709F91}" destId="{A3BB3442-FEE1-426D-8CA7-FE58AF801C07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FA2ACA-E009-4D95-845D-75E5EEAEE38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B9870F06-8C62-4BE2-B26F-6F4154CC32C7}">
      <dgm:prSet phldrT="[Текст]"/>
      <dgm:spPr/>
      <dgm:t>
        <a:bodyPr/>
        <a:lstStyle/>
        <a:p>
          <a:r>
            <a:rPr lang="ru-RU" b="1" smtClean="0"/>
            <a:t>Экскурсии и наблюдения</a:t>
          </a:r>
          <a:endParaRPr lang="ru-RU"/>
        </a:p>
      </dgm:t>
    </dgm:pt>
    <dgm:pt modelId="{C32BC556-FCB7-44A3-9693-C61245D826FE}" type="parTrans" cxnId="{71373D86-3E0C-4475-AA6F-DD60C0A978C0}">
      <dgm:prSet/>
      <dgm:spPr/>
      <dgm:t>
        <a:bodyPr/>
        <a:lstStyle/>
        <a:p>
          <a:endParaRPr lang="ru-RU"/>
        </a:p>
      </dgm:t>
    </dgm:pt>
    <dgm:pt modelId="{4318444A-D260-41EC-BEA0-FE4BEBE24D88}" type="sibTrans" cxnId="{71373D86-3E0C-4475-AA6F-DD60C0A978C0}">
      <dgm:prSet/>
      <dgm:spPr/>
      <dgm:t>
        <a:bodyPr/>
        <a:lstStyle/>
        <a:p>
          <a:endParaRPr lang="ru-RU"/>
        </a:p>
      </dgm:t>
    </dgm:pt>
    <dgm:pt modelId="{8F3AB09F-1D1F-4D7F-A954-FFE28D75DF05}" type="pres">
      <dgm:prSet presAssocID="{35FA2ACA-E009-4D95-845D-75E5EEAEE388}" presName="Name0" presStyleCnt="0">
        <dgm:presLayoutVars>
          <dgm:dir/>
          <dgm:resizeHandles val="exact"/>
        </dgm:presLayoutVars>
      </dgm:prSet>
      <dgm:spPr/>
    </dgm:pt>
    <dgm:pt modelId="{51CB43E1-07B6-41D5-8ECA-243238009D50}" type="pres">
      <dgm:prSet presAssocID="{35FA2ACA-E009-4D95-845D-75E5EEAEE388}" presName="vNodes" presStyleCnt="0"/>
      <dgm:spPr/>
    </dgm:pt>
    <dgm:pt modelId="{A5A0BE3B-1C60-4132-8AE6-B2755D23ED78}" type="pres">
      <dgm:prSet presAssocID="{35FA2ACA-E009-4D95-845D-75E5EEAEE388}" presName="la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C37339-F6FC-4AFA-A42F-B232C3D02BE0}" type="presOf" srcId="{35FA2ACA-E009-4D95-845D-75E5EEAEE388}" destId="{8F3AB09F-1D1F-4D7F-A954-FFE28D75DF05}" srcOrd="0" destOrd="0" presId="urn:microsoft.com/office/officeart/2005/8/layout/equation2"/>
    <dgm:cxn modelId="{71373D86-3E0C-4475-AA6F-DD60C0A978C0}" srcId="{35FA2ACA-E009-4D95-845D-75E5EEAEE388}" destId="{B9870F06-8C62-4BE2-B26F-6F4154CC32C7}" srcOrd="0" destOrd="0" parTransId="{C32BC556-FCB7-44A3-9693-C61245D826FE}" sibTransId="{4318444A-D260-41EC-BEA0-FE4BEBE24D88}"/>
    <dgm:cxn modelId="{24120CBB-A624-4E27-85FA-8EA8D4621BC0}" type="presOf" srcId="{B9870F06-8C62-4BE2-B26F-6F4154CC32C7}" destId="{A5A0BE3B-1C60-4132-8AE6-B2755D23ED78}" srcOrd="0" destOrd="0" presId="urn:microsoft.com/office/officeart/2005/8/layout/equation2"/>
    <dgm:cxn modelId="{92CA218F-53A1-4595-8D19-87AA61E9736E}" type="presParOf" srcId="{8F3AB09F-1D1F-4D7F-A954-FFE28D75DF05}" destId="{51CB43E1-07B6-41D5-8ECA-243238009D50}" srcOrd="0" destOrd="0" presId="urn:microsoft.com/office/officeart/2005/8/layout/equation2"/>
    <dgm:cxn modelId="{D5711A12-26BC-49C0-9133-BE3874A30CEA}" type="presParOf" srcId="{8F3AB09F-1D1F-4D7F-A954-FFE28D75DF05}" destId="{A5A0BE3B-1C60-4132-8AE6-B2755D23ED78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82EB51-E13B-44E5-BCE2-96482B5F5FF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B7D95D1E-F4B9-4E53-9CC1-9D61B88EC870}">
      <dgm:prSet phldrT="[Текст]"/>
      <dgm:spPr/>
      <dgm:t>
        <a:bodyPr/>
        <a:lstStyle/>
        <a:p>
          <a:r>
            <a:rPr lang="ru-RU" b="1" dirty="0" smtClean="0"/>
            <a:t>Занятия с использованием художественной литературы в играх и упражнениях</a:t>
          </a:r>
          <a:endParaRPr lang="ru-RU" dirty="0"/>
        </a:p>
      </dgm:t>
    </dgm:pt>
    <dgm:pt modelId="{402A3EF1-BEAD-43C6-AB69-0D2BBC1D1C85}" type="parTrans" cxnId="{A5ACF6A4-003C-488E-8C75-068FC5DF5E3E}">
      <dgm:prSet/>
      <dgm:spPr/>
      <dgm:t>
        <a:bodyPr/>
        <a:lstStyle/>
        <a:p>
          <a:endParaRPr lang="ru-RU"/>
        </a:p>
      </dgm:t>
    </dgm:pt>
    <dgm:pt modelId="{D5CC2F10-528B-403A-B50A-DD9873802049}" type="sibTrans" cxnId="{A5ACF6A4-003C-488E-8C75-068FC5DF5E3E}">
      <dgm:prSet/>
      <dgm:spPr/>
      <dgm:t>
        <a:bodyPr/>
        <a:lstStyle/>
        <a:p>
          <a:endParaRPr lang="ru-RU"/>
        </a:p>
      </dgm:t>
    </dgm:pt>
    <dgm:pt modelId="{33995A1D-10C7-4BB9-AABA-A54E05DAD37A}" type="pres">
      <dgm:prSet presAssocID="{4C82EB51-E13B-44E5-BCE2-96482B5F5FF4}" presName="Name0" presStyleCnt="0">
        <dgm:presLayoutVars>
          <dgm:dir/>
          <dgm:resizeHandles val="exact"/>
        </dgm:presLayoutVars>
      </dgm:prSet>
      <dgm:spPr/>
    </dgm:pt>
    <dgm:pt modelId="{D8334A27-7F30-4CA4-B4D1-6ABD9ECDD184}" type="pres">
      <dgm:prSet presAssocID="{4C82EB51-E13B-44E5-BCE2-96482B5F5FF4}" presName="vNodes" presStyleCnt="0"/>
      <dgm:spPr/>
    </dgm:pt>
    <dgm:pt modelId="{8ECEA4BF-E9B8-43B8-AE19-92FAD3E07160}" type="pres">
      <dgm:prSet presAssocID="{4C82EB51-E13B-44E5-BCE2-96482B5F5FF4}" presName="lastNode" presStyleLbl="node1" presStyleIdx="0" presStyleCnt="1" custScaleX="150147" custLinFactNeighborX="-37754" custLinFactNeighborY="-31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7233A3-9E95-4F6C-B38B-330D4C11E456}" type="presOf" srcId="{4C82EB51-E13B-44E5-BCE2-96482B5F5FF4}" destId="{33995A1D-10C7-4BB9-AABA-A54E05DAD37A}" srcOrd="0" destOrd="0" presId="urn:microsoft.com/office/officeart/2005/8/layout/equation2"/>
    <dgm:cxn modelId="{A5ACF6A4-003C-488E-8C75-068FC5DF5E3E}" srcId="{4C82EB51-E13B-44E5-BCE2-96482B5F5FF4}" destId="{B7D95D1E-F4B9-4E53-9CC1-9D61B88EC870}" srcOrd="0" destOrd="0" parTransId="{402A3EF1-BEAD-43C6-AB69-0D2BBC1D1C85}" sibTransId="{D5CC2F10-528B-403A-B50A-DD9873802049}"/>
    <dgm:cxn modelId="{0AA3C72B-07A2-4AA2-9C37-B715C86BFA57}" type="presOf" srcId="{B7D95D1E-F4B9-4E53-9CC1-9D61B88EC870}" destId="{8ECEA4BF-E9B8-43B8-AE19-92FAD3E07160}" srcOrd="0" destOrd="0" presId="urn:microsoft.com/office/officeart/2005/8/layout/equation2"/>
    <dgm:cxn modelId="{15971565-D549-4699-9625-9634C25929DB}" type="presParOf" srcId="{33995A1D-10C7-4BB9-AABA-A54E05DAD37A}" destId="{D8334A27-7F30-4CA4-B4D1-6ABD9ECDD184}" srcOrd="0" destOrd="0" presId="urn:microsoft.com/office/officeart/2005/8/layout/equation2"/>
    <dgm:cxn modelId="{A5E600EC-3A6D-4930-BCAA-8FCB71B3896E}" type="presParOf" srcId="{33995A1D-10C7-4BB9-AABA-A54E05DAD37A}" destId="{8ECEA4BF-E9B8-43B8-AE19-92FAD3E07160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A8A22E6-9CD9-4468-8427-6ED2C2FB8699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02793668-AD2D-4010-930E-0FBCBA47964C}">
      <dgm:prSet phldrT="[Текст]"/>
      <dgm:spPr/>
      <dgm:t>
        <a:bodyPr/>
        <a:lstStyle/>
        <a:p>
          <a:r>
            <a:rPr lang="ru-RU" b="1" dirty="0" smtClean="0"/>
            <a:t>Моделирование</a:t>
          </a:r>
          <a:endParaRPr lang="ru-RU" dirty="0"/>
        </a:p>
      </dgm:t>
    </dgm:pt>
    <dgm:pt modelId="{872AD4EE-C441-47C0-8128-8209A7B1C096}" type="parTrans" cxnId="{D236BE0E-4BA5-4AB8-BC12-FCE029CE877C}">
      <dgm:prSet/>
      <dgm:spPr/>
      <dgm:t>
        <a:bodyPr/>
        <a:lstStyle/>
        <a:p>
          <a:endParaRPr lang="ru-RU"/>
        </a:p>
      </dgm:t>
    </dgm:pt>
    <dgm:pt modelId="{435FF250-4307-48AD-BA57-022996C9773C}" type="sibTrans" cxnId="{D236BE0E-4BA5-4AB8-BC12-FCE029CE877C}">
      <dgm:prSet/>
      <dgm:spPr/>
      <dgm:t>
        <a:bodyPr/>
        <a:lstStyle/>
        <a:p>
          <a:endParaRPr lang="ru-RU"/>
        </a:p>
      </dgm:t>
    </dgm:pt>
    <dgm:pt modelId="{6B4F9DBE-E4F3-4F00-B23D-E11E834B5F95}" type="pres">
      <dgm:prSet presAssocID="{FA8A22E6-9CD9-4468-8427-6ED2C2FB8699}" presName="Name0" presStyleCnt="0">
        <dgm:presLayoutVars>
          <dgm:dir/>
          <dgm:resizeHandles val="exact"/>
        </dgm:presLayoutVars>
      </dgm:prSet>
      <dgm:spPr/>
    </dgm:pt>
    <dgm:pt modelId="{85839C82-1238-4D35-96AA-8E3739CC8FB2}" type="pres">
      <dgm:prSet presAssocID="{FA8A22E6-9CD9-4468-8427-6ED2C2FB8699}" presName="vNodes" presStyleCnt="0"/>
      <dgm:spPr/>
    </dgm:pt>
    <dgm:pt modelId="{E50E8020-7E01-4154-8E1F-CAD10D1097C9}" type="pres">
      <dgm:prSet presAssocID="{FA8A22E6-9CD9-4468-8427-6ED2C2FB8699}" presName="lastNode" presStyleLbl="node1" presStyleIdx="0" presStyleCnt="1" custScaleX="150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36BE0E-4BA5-4AB8-BC12-FCE029CE877C}" srcId="{FA8A22E6-9CD9-4468-8427-6ED2C2FB8699}" destId="{02793668-AD2D-4010-930E-0FBCBA47964C}" srcOrd="0" destOrd="0" parTransId="{872AD4EE-C441-47C0-8128-8209A7B1C096}" sibTransId="{435FF250-4307-48AD-BA57-022996C9773C}"/>
    <dgm:cxn modelId="{8FE12CB1-A104-43DB-8AA0-808A4F259B46}" type="presOf" srcId="{FA8A22E6-9CD9-4468-8427-6ED2C2FB8699}" destId="{6B4F9DBE-E4F3-4F00-B23D-E11E834B5F95}" srcOrd="0" destOrd="0" presId="urn:microsoft.com/office/officeart/2005/8/layout/equation2"/>
    <dgm:cxn modelId="{0951AF8C-F0E0-426B-90A0-6A6CDA5AE237}" type="presOf" srcId="{02793668-AD2D-4010-930E-0FBCBA47964C}" destId="{E50E8020-7E01-4154-8E1F-CAD10D1097C9}" srcOrd="0" destOrd="0" presId="urn:microsoft.com/office/officeart/2005/8/layout/equation2"/>
    <dgm:cxn modelId="{AC6B5428-0BA1-4777-80F7-B825A42565E7}" type="presParOf" srcId="{6B4F9DBE-E4F3-4F00-B23D-E11E834B5F95}" destId="{85839C82-1238-4D35-96AA-8E3739CC8FB2}" srcOrd="0" destOrd="0" presId="urn:microsoft.com/office/officeart/2005/8/layout/equation2"/>
    <dgm:cxn modelId="{F553421C-6447-4D5B-B9FE-CE385F943874}" type="presParOf" srcId="{6B4F9DBE-E4F3-4F00-B23D-E11E834B5F95}" destId="{E50E8020-7E01-4154-8E1F-CAD10D1097C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0A718A1-C45D-447D-B670-BF6E0B98684A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967368-4686-4BFE-9078-A7899D3C4F48}">
      <dgm:prSet phldrT="[Текст]"/>
      <dgm:spPr/>
      <dgm:t>
        <a:bodyPr/>
        <a:lstStyle/>
        <a:p>
          <a:r>
            <a:rPr lang="ru-RU" b="1" smtClean="0"/>
            <a:t>Занятия с использованием новых информационных технологий</a:t>
          </a:r>
          <a:endParaRPr lang="ru-RU"/>
        </a:p>
      </dgm:t>
    </dgm:pt>
    <dgm:pt modelId="{9617DBEC-5F63-4EB0-8143-10270043E41D}" type="parTrans" cxnId="{5ED3DF82-4E97-43FE-A25E-C0D53B0F8D86}">
      <dgm:prSet/>
      <dgm:spPr/>
      <dgm:t>
        <a:bodyPr/>
        <a:lstStyle/>
        <a:p>
          <a:endParaRPr lang="ru-RU"/>
        </a:p>
      </dgm:t>
    </dgm:pt>
    <dgm:pt modelId="{8312AD19-EB3E-497F-B366-49890E58E896}" type="sibTrans" cxnId="{5ED3DF82-4E97-43FE-A25E-C0D53B0F8D86}">
      <dgm:prSet/>
      <dgm:spPr/>
      <dgm:t>
        <a:bodyPr/>
        <a:lstStyle/>
        <a:p>
          <a:endParaRPr lang="ru-RU"/>
        </a:p>
      </dgm:t>
    </dgm:pt>
    <dgm:pt modelId="{78FA0DBE-11A7-4F80-9FF5-58792B7D3E95}" type="pres">
      <dgm:prSet presAssocID="{D0A718A1-C45D-447D-B670-BF6E0B9868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7FF292-8461-4B0F-B6E9-DDF3656995DD}" type="pres">
      <dgm:prSet presAssocID="{D0A718A1-C45D-447D-B670-BF6E0B98684A}" presName="vNodes" presStyleCnt="0"/>
      <dgm:spPr/>
    </dgm:pt>
    <dgm:pt modelId="{4334151F-D0E2-42AE-805F-15A8D5F42B7E}" type="pres">
      <dgm:prSet presAssocID="{D0A718A1-C45D-447D-B670-BF6E0B98684A}" presName="lastNode" presStyleLbl="node1" presStyleIdx="0" presStyleCnt="1" custLinFactNeighborX="-23867" custLinFactNeighborY="-3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3DF82-4E97-43FE-A25E-C0D53B0F8D86}" srcId="{D0A718A1-C45D-447D-B670-BF6E0B98684A}" destId="{60967368-4686-4BFE-9078-A7899D3C4F48}" srcOrd="0" destOrd="0" parTransId="{9617DBEC-5F63-4EB0-8143-10270043E41D}" sibTransId="{8312AD19-EB3E-497F-B366-49890E58E896}"/>
    <dgm:cxn modelId="{F7363020-3A50-43FD-9B78-4A45FE39E35E}" type="presOf" srcId="{D0A718A1-C45D-447D-B670-BF6E0B98684A}" destId="{78FA0DBE-11A7-4F80-9FF5-58792B7D3E95}" srcOrd="0" destOrd="0" presId="urn:microsoft.com/office/officeart/2005/8/layout/equation2"/>
    <dgm:cxn modelId="{F9A5BCB4-89BA-453F-8314-E56E24A278C3}" type="presOf" srcId="{60967368-4686-4BFE-9078-A7899D3C4F48}" destId="{4334151F-D0E2-42AE-805F-15A8D5F42B7E}" srcOrd="0" destOrd="0" presId="urn:microsoft.com/office/officeart/2005/8/layout/equation2"/>
    <dgm:cxn modelId="{228D996F-ECEF-425F-8076-DEC4A5F6261D}" type="presParOf" srcId="{78FA0DBE-11A7-4F80-9FF5-58792B7D3E95}" destId="{0E7FF292-8461-4B0F-B6E9-DDF3656995DD}" srcOrd="0" destOrd="0" presId="urn:microsoft.com/office/officeart/2005/8/layout/equation2"/>
    <dgm:cxn modelId="{087EEA3B-2379-4104-8CA5-F9A088F2EE19}" type="presParOf" srcId="{78FA0DBE-11A7-4F80-9FF5-58792B7D3E95}" destId="{4334151F-D0E2-42AE-805F-15A8D5F42B7E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FC334A1-D54B-4AB3-8BBF-F7866B93D27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2EA11DA8-1686-4E3D-B82D-EF629E850965}">
      <dgm:prSet phldrT="[Текст]"/>
      <dgm:spPr/>
      <dgm:t>
        <a:bodyPr/>
        <a:lstStyle/>
        <a:p>
          <a:r>
            <a:rPr lang="ru-RU" b="1" dirty="0" smtClean="0"/>
            <a:t>Проектная деятельность</a:t>
          </a:r>
          <a:endParaRPr lang="ru-RU" dirty="0"/>
        </a:p>
      </dgm:t>
    </dgm:pt>
    <dgm:pt modelId="{8C68F8FF-4FDA-4B7B-8E81-B5704CA99ED0}" type="parTrans" cxnId="{C274A5A5-C04A-42D5-91C3-A0A5E2D11226}">
      <dgm:prSet/>
      <dgm:spPr/>
      <dgm:t>
        <a:bodyPr/>
        <a:lstStyle/>
        <a:p>
          <a:endParaRPr lang="ru-RU"/>
        </a:p>
      </dgm:t>
    </dgm:pt>
    <dgm:pt modelId="{C076A6A5-A461-4456-988C-52A7CB001077}" type="sibTrans" cxnId="{C274A5A5-C04A-42D5-91C3-A0A5E2D11226}">
      <dgm:prSet/>
      <dgm:spPr/>
      <dgm:t>
        <a:bodyPr/>
        <a:lstStyle/>
        <a:p>
          <a:endParaRPr lang="ru-RU"/>
        </a:p>
      </dgm:t>
    </dgm:pt>
    <dgm:pt modelId="{1A114217-1D9F-4398-BF08-5E9B43DA58AB}" type="pres">
      <dgm:prSet presAssocID="{8FC334A1-D54B-4AB3-8BBF-F7866B93D27F}" presName="Name0" presStyleCnt="0">
        <dgm:presLayoutVars>
          <dgm:dir/>
          <dgm:resizeHandles val="exact"/>
        </dgm:presLayoutVars>
      </dgm:prSet>
      <dgm:spPr/>
    </dgm:pt>
    <dgm:pt modelId="{8A783FC6-2054-43FE-98AC-A0CED8B18901}" type="pres">
      <dgm:prSet presAssocID="{8FC334A1-D54B-4AB3-8BBF-F7866B93D27F}" presName="vNodes" presStyleCnt="0"/>
      <dgm:spPr/>
    </dgm:pt>
    <dgm:pt modelId="{2339541F-8F4B-4551-9A82-64F0B5DB4349}" type="pres">
      <dgm:prSet presAssocID="{8FC334A1-D54B-4AB3-8BBF-F7866B93D27F}" presName="lastNode" presStyleLbl="node1" presStyleIdx="0" presStyleCnt="1" custScaleX="150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D5F0C3-16CC-4BAA-B690-7544871202F1}" type="presOf" srcId="{2EA11DA8-1686-4E3D-B82D-EF629E850965}" destId="{2339541F-8F4B-4551-9A82-64F0B5DB4349}" srcOrd="0" destOrd="0" presId="urn:microsoft.com/office/officeart/2005/8/layout/equation2"/>
    <dgm:cxn modelId="{C274A5A5-C04A-42D5-91C3-A0A5E2D11226}" srcId="{8FC334A1-D54B-4AB3-8BBF-F7866B93D27F}" destId="{2EA11DA8-1686-4E3D-B82D-EF629E850965}" srcOrd="0" destOrd="0" parTransId="{8C68F8FF-4FDA-4B7B-8E81-B5704CA99ED0}" sibTransId="{C076A6A5-A461-4456-988C-52A7CB001077}"/>
    <dgm:cxn modelId="{4E8F7737-0EB6-4535-93B6-A6FCC1B296BC}" type="presOf" srcId="{8FC334A1-D54B-4AB3-8BBF-F7866B93D27F}" destId="{1A114217-1D9F-4398-BF08-5E9B43DA58AB}" srcOrd="0" destOrd="0" presId="urn:microsoft.com/office/officeart/2005/8/layout/equation2"/>
    <dgm:cxn modelId="{BD7138D9-FC5A-49BB-97BF-7C4EAF5C5FAA}" type="presParOf" srcId="{1A114217-1D9F-4398-BF08-5E9B43DA58AB}" destId="{8A783FC6-2054-43FE-98AC-A0CED8B18901}" srcOrd="0" destOrd="0" presId="urn:microsoft.com/office/officeart/2005/8/layout/equation2"/>
    <dgm:cxn modelId="{7821FB01-933A-4AD8-B37B-239245288863}" type="presParOf" srcId="{1A114217-1D9F-4398-BF08-5E9B43DA58AB}" destId="{2339541F-8F4B-4551-9A82-64F0B5DB434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343A3-D8E4-4E03-B4CF-FC1AC592BE3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AECB71E9-F55B-4DA1-9344-488D3C936279}">
      <dgm:prSet phldrT="[Текст]"/>
      <dgm:spPr/>
      <dgm:t>
        <a:bodyPr/>
        <a:lstStyle/>
        <a:p>
          <a:r>
            <a:rPr lang="ru-RU" b="1" dirty="0" smtClean="0"/>
            <a:t>Театрализованные занятия</a:t>
          </a:r>
          <a:endParaRPr lang="ru-RU" dirty="0"/>
        </a:p>
      </dgm:t>
    </dgm:pt>
    <dgm:pt modelId="{44B29B4E-498E-42DE-8A3B-441BBA6C74F4}" type="parTrans" cxnId="{6087A28B-7F02-49C4-AA0F-182C2BF916BE}">
      <dgm:prSet/>
      <dgm:spPr/>
      <dgm:t>
        <a:bodyPr/>
        <a:lstStyle/>
        <a:p>
          <a:endParaRPr lang="ru-RU"/>
        </a:p>
      </dgm:t>
    </dgm:pt>
    <dgm:pt modelId="{4566EDD2-339E-49DF-B1A6-AEFB17615B95}" type="sibTrans" cxnId="{6087A28B-7F02-49C4-AA0F-182C2BF916BE}">
      <dgm:prSet/>
      <dgm:spPr/>
      <dgm:t>
        <a:bodyPr/>
        <a:lstStyle/>
        <a:p>
          <a:endParaRPr lang="ru-RU"/>
        </a:p>
      </dgm:t>
    </dgm:pt>
    <dgm:pt modelId="{B4DEEEAD-7CA0-4107-8B38-0D36F749776C}" type="pres">
      <dgm:prSet presAssocID="{29F343A3-D8E4-4E03-B4CF-FC1AC592BE3D}" presName="Name0" presStyleCnt="0">
        <dgm:presLayoutVars>
          <dgm:dir/>
          <dgm:resizeHandles val="exact"/>
        </dgm:presLayoutVars>
      </dgm:prSet>
      <dgm:spPr/>
    </dgm:pt>
    <dgm:pt modelId="{35EC2DF7-C29C-4C91-B66A-8F18CBBA5F63}" type="pres">
      <dgm:prSet presAssocID="{29F343A3-D8E4-4E03-B4CF-FC1AC592BE3D}" presName="vNodes" presStyleCnt="0"/>
      <dgm:spPr/>
    </dgm:pt>
    <dgm:pt modelId="{DF5301E7-2ACF-4607-B5D2-74632105B258}" type="pres">
      <dgm:prSet presAssocID="{29F343A3-D8E4-4E03-B4CF-FC1AC592BE3D}" presName="lastNode" presStyleLbl="node1" presStyleIdx="0" presStyleCnt="1" custScaleX="150147" custLinFactNeighborX="-672" custLinFactNeighborY="-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87A28B-7F02-49C4-AA0F-182C2BF916BE}" srcId="{29F343A3-D8E4-4E03-B4CF-FC1AC592BE3D}" destId="{AECB71E9-F55B-4DA1-9344-488D3C936279}" srcOrd="0" destOrd="0" parTransId="{44B29B4E-498E-42DE-8A3B-441BBA6C74F4}" sibTransId="{4566EDD2-339E-49DF-B1A6-AEFB17615B95}"/>
    <dgm:cxn modelId="{BE2041DC-7BF4-4E0D-97C0-F2335BB65527}" type="presOf" srcId="{29F343A3-D8E4-4E03-B4CF-FC1AC592BE3D}" destId="{B4DEEEAD-7CA0-4107-8B38-0D36F749776C}" srcOrd="0" destOrd="0" presId="urn:microsoft.com/office/officeart/2005/8/layout/equation2"/>
    <dgm:cxn modelId="{D700BA99-E9EE-4ABD-B5FE-7182E4B41277}" type="presOf" srcId="{AECB71E9-F55B-4DA1-9344-488D3C936279}" destId="{DF5301E7-2ACF-4607-B5D2-74632105B258}" srcOrd="0" destOrd="0" presId="urn:microsoft.com/office/officeart/2005/8/layout/equation2"/>
    <dgm:cxn modelId="{C1E9A3DC-1A08-44BC-A3DB-1B0016175D43}" type="presParOf" srcId="{B4DEEEAD-7CA0-4107-8B38-0D36F749776C}" destId="{35EC2DF7-C29C-4C91-B66A-8F18CBBA5F63}" srcOrd="0" destOrd="0" presId="urn:microsoft.com/office/officeart/2005/8/layout/equation2"/>
    <dgm:cxn modelId="{966DE4AE-6B90-4335-A1AE-0DAA84B27492}" type="presParOf" srcId="{B4DEEEAD-7CA0-4107-8B38-0D36F749776C}" destId="{DF5301E7-2ACF-4607-B5D2-74632105B258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B633AA-9B61-4275-AC1F-D4F9A203AE7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10D9A320-CF88-4ADB-8E49-4B321DFFB0D3}">
      <dgm:prSet phldrT="[Текст]"/>
      <dgm:spPr/>
      <dgm:t>
        <a:bodyPr/>
        <a:lstStyle/>
        <a:p>
          <a:r>
            <a:rPr lang="ru-RU" b="1" dirty="0" smtClean="0"/>
            <a:t>Сюжетно-ролевые игры</a:t>
          </a:r>
          <a:endParaRPr lang="ru-RU" dirty="0"/>
        </a:p>
      </dgm:t>
    </dgm:pt>
    <dgm:pt modelId="{5810868E-FEB9-42B0-A576-3D66ED60E4D2}" type="parTrans" cxnId="{FB5A4D8F-1794-46B8-B593-E46D533A31BF}">
      <dgm:prSet/>
      <dgm:spPr/>
      <dgm:t>
        <a:bodyPr/>
        <a:lstStyle/>
        <a:p>
          <a:endParaRPr lang="ru-RU"/>
        </a:p>
      </dgm:t>
    </dgm:pt>
    <dgm:pt modelId="{138B49EB-93AB-476F-A90F-4B4681F75343}" type="sibTrans" cxnId="{FB5A4D8F-1794-46B8-B593-E46D533A31BF}">
      <dgm:prSet/>
      <dgm:spPr/>
      <dgm:t>
        <a:bodyPr/>
        <a:lstStyle/>
        <a:p>
          <a:endParaRPr lang="ru-RU"/>
        </a:p>
      </dgm:t>
    </dgm:pt>
    <dgm:pt modelId="{6E65C4E4-890D-4CD1-9CFB-83412EEBF61D}" type="pres">
      <dgm:prSet presAssocID="{36B633AA-9B61-4275-AC1F-D4F9A203AE71}" presName="Name0" presStyleCnt="0">
        <dgm:presLayoutVars>
          <dgm:dir/>
          <dgm:resizeHandles val="exact"/>
        </dgm:presLayoutVars>
      </dgm:prSet>
      <dgm:spPr/>
    </dgm:pt>
    <dgm:pt modelId="{65C1EC0B-DF46-46B4-AA0A-E69A6F8761A3}" type="pres">
      <dgm:prSet presAssocID="{36B633AA-9B61-4275-AC1F-D4F9A203AE71}" presName="vNodes" presStyleCnt="0"/>
      <dgm:spPr/>
    </dgm:pt>
    <dgm:pt modelId="{E8193FBF-5DDC-4929-98E1-2C6ED047D856}" type="pres">
      <dgm:prSet presAssocID="{36B633AA-9B61-4275-AC1F-D4F9A203AE71}" presName="la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A4D8F-1794-46B8-B593-E46D533A31BF}" srcId="{36B633AA-9B61-4275-AC1F-D4F9A203AE71}" destId="{10D9A320-CF88-4ADB-8E49-4B321DFFB0D3}" srcOrd="0" destOrd="0" parTransId="{5810868E-FEB9-42B0-A576-3D66ED60E4D2}" sibTransId="{138B49EB-93AB-476F-A90F-4B4681F75343}"/>
    <dgm:cxn modelId="{73C1723A-4500-42B7-AF88-2A67D697C9C2}" type="presOf" srcId="{10D9A320-CF88-4ADB-8E49-4B321DFFB0D3}" destId="{E8193FBF-5DDC-4929-98E1-2C6ED047D856}" srcOrd="0" destOrd="0" presId="urn:microsoft.com/office/officeart/2005/8/layout/equation2"/>
    <dgm:cxn modelId="{22F0B911-4B29-4B36-94C6-6D2221907184}" type="presOf" srcId="{36B633AA-9B61-4275-AC1F-D4F9A203AE71}" destId="{6E65C4E4-890D-4CD1-9CFB-83412EEBF61D}" srcOrd="0" destOrd="0" presId="urn:microsoft.com/office/officeart/2005/8/layout/equation2"/>
    <dgm:cxn modelId="{C180E253-F457-4DF9-9317-BC0F694B719A}" type="presParOf" srcId="{6E65C4E4-890D-4CD1-9CFB-83412EEBF61D}" destId="{65C1EC0B-DF46-46B4-AA0A-E69A6F8761A3}" srcOrd="0" destOrd="0" presId="urn:microsoft.com/office/officeart/2005/8/layout/equation2"/>
    <dgm:cxn modelId="{773FEFD8-DAC4-4DB8-864A-44EA3B0B44E2}" type="presParOf" srcId="{6E65C4E4-890D-4CD1-9CFB-83412EEBF61D}" destId="{E8193FBF-5DDC-4929-98E1-2C6ED047D856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BF73AF-A3D8-49DB-BBA1-790459C58675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6FD4CD07-E438-4EC9-984F-D60C26316E90}">
      <dgm:prSet phldrT="[Текст]"/>
      <dgm:spPr/>
      <dgm:t>
        <a:bodyPr/>
        <a:lstStyle/>
        <a:p>
          <a:r>
            <a:rPr lang="ru-RU" b="1" dirty="0" smtClean="0"/>
            <a:t>Занятия-взаимообучения</a:t>
          </a:r>
          <a:endParaRPr lang="ru-RU" dirty="0"/>
        </a:p>
      </dgm:t>
    </dgm:pt>
    <dgm:pt modelId="{BEAB7262-0964-4D5F-BC88-14E7C19496F7}" type="parTrans" cxnId="{32ECFC58-4BB2-4989-999E-A5105C05FD06}">
      <dgm:prSet/>
      <dgm:spPr/>
      <dgm:t>
        <a:bodyPr/>
        <a:lstStyle/>
        <a:p>
          <a:endParaRPr lang="ru-RU"/>
        </a:p>
      </dgm:t>
    </dgm:pt>
    <dgm:pt modelId="{866179E9-811D-4143-9CBD-D5D98CB1C8A9}" type="sibTrans" cxnId="{32ECFC58-4BB2-4989-999E-A5105C05FD06}">
      <dgm:prSet/>
      <dgm:spPr/>
      <dgm:t>
        <a:bodyPr/>
        <a:lstStyle/>
        <a:p>
          <a:endParaRPr lang="ru-RU"/>
        </a:p>
      </dgm:t>
    </dgm:pt>
    <dgm:pt modelId="{8475202F-BE80-4656-8614-D44083338C50}" type="pres">
      <dgm:prSet presAssocID="{B1BF73AF-A3D8-49DB-BBA1-790459C58675}" presName="Name0" presStyleCnt="0">
        <dgm:presLayoutVars>
          <dgm:dir/>
          <dgm:resizeHandles val="exact"/>
        </dgm:presLayoutVars>
      </dgm:prSet>
      <dgm:spPr/>
    </dgm:pt>
    <dgm:pt modelId="{4F8FC5CC-9D5E-4C34-A2AD-32EC8AC99E4D}" type="pres">
      <dgm:prSet presAssocID="{B1BF73AF-A3D8-49DB-BBA1-790459C58675}" presName="vNodes" presStyleCnt="0"/>
      <dgm:spPr/>
    </dgm:pt>
    <dgm:pt modelId="{6FA77894-58F9-405E-A32D-DB856CF6F372}" type="pres">
      <dgm:prSet presAssocID="{B1BF73AF-A3D8-49DB-BBA1-790459C58675}" presName="lastNode" presStyleLbl="node1" presStyleIdx="0" presStyleCnt="1" custScaleX="134581" custLinFactNeighborX="-37562" custLinFactNeighborY="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DFD5EC-63C4-45F9-B314-6F0213243404}" type="presOf" srcId="{6FD4CD07-E438-4EC9-984F-D60C26316E90}" destId="{6FA77894-58F9-405E-A32D-DB856CF6F372}" srcOrd="0" destOrd="0" presId="urn:microsoft.com/office/officeart/2005/8/layout/equation2"/>
    <dgm:cxn modelId="{A4979CA4-5C6B-4D82-B96C-B8FAAFB57DEA}" type="presOf" srcId="{B1BF73AF-A3D8-49DB-BBA1-790459C58675}" destId="{8475202F-BE80-4656-8614-D44083338C50}" srcOrd="0" destOrd="0" presId="urn:microsoft.com/office/officeart/2005/8/layout/equation2"/>
    <dgm:cxn modelId="{32ECFC58-4BB2-4989-999E-A5105C05FD06}" srcId="{B1BF73AF-A3D8-49DB-BBA1-790459C58675}" destId="{6FD4CD07-E438-4EC9-984F-D60C26316E90}" srcOrd="0" destOrd="0" parTransId="{BEAB7262-0964-4D5F-BC88-14E7C19496F7}" sibTransId="{866179E9-811D-4143-9CBD-D5D98CB1C8A9}"/>
    <dgm:cxn modelId="{24FE094F-1D30-48DF-A0C7-1591E2D56D97}" type="presParOf" srcId="{8475202F-BE80-4656-8614-D44083338C50}" destId="{4F8FC5CC-9D5E-4C34-A2AD-32EC8AC99E4D}" srcOrd="0" destOrd="0" presId="urn:microsoft.com/office/officeart/2005/8/layout/equation2"/>
    <dgm:cxn modelId="{76276618-E4FB-433C-9B19-FB3716D3752F}" type="presParOf" srcId="{8475202F-BE80-4656-8614-D44083338C50}" destId="{6FA77894-58F9-405E-A32D-DB856CF6F372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6F43B-86A9-407E-AD53-413F4F37A05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C0667A45-0DA2-497B-87D3-17F7CB9858D0}">
      <dgm:prSet phldrT="[Текст]"/>
      <dgm:spPr/>
      <dgm:t>
        <a:bodyPr/>
        <a:lstStyle/>
        <a:p>
          <a:r>
            <a:rPr lang="ru-RU" b="1" dirty="0" smtClean="0"/>
            <a:t>Занятия-сомнения</a:t>
          </a:r>
          <a:r>
            <a:rPr lang="ru-RU" dirty="0" smtClean="0"/>
            <a:t> </a:t>
          </a:r>
          <a:endParaRPr lang="ru-RU" dirty="0"/>
        </a:p>
      </dgm:t>
    </dgm:pt>
    <dgm:pt modelId="{4FE9C6E8-6391-47A3-BEBA-0EF998ADA5C8}" type="parTrans" cxnId="{7E20AC6E-522A-4939-8AC4-82D8D2471449}">
      <dgm:prSet/>
      <dgm:spPr/>
      <dgm:t>
        <a:bodyPr/>
        <a:lstStyle/>
        <a:p>
          <a:endParaRPr lang="ru-RU"/>
        </a:p>
      </dgm:t>
    </dgm:pt>
    <dgm:pt modelId="{FADCF6ED-2B00-44C0-8305-CD5054F58797}" type="sibTrans" cxnId="{7E20AC6E-522A-4939-8AC4-82D8D2471449}">
      <dgm:prSet/>
      <dgm:spPr/>
      <dgm:t>
        <a:bodyPr/>
        <a:lstStyle/>
        <a:p>
          <a:endParaRPr lang="ru-RU"/>
        </a:p>
      </dgm:t>
    </dgm:pt>
    <dgm:pt modelId="{D960BE3C-3DF1-45A5-B190-67D3C1945A4F}" type="pres">
      <dgm:prSet presAssocID="{DF66F43B-86A9-407E-AD53-413F4F37A05D}" presName="Name0" presStyleCnt="0">
        <dgm:presLayoutVars>
          <dgm:dir/>
          <dgm:resizeHandles val="exact"/>
        </dgm:presLayoutVars>
      </dgm:prSet>
      <dgm:spPr/>
    </dgm:pt>
    <dgm:pt modelId="{3A028928-257D-4B18-A336-CC6AEABFF281}" type="pres">
      <dgm:prSet presAssocID="{DF66F43B-86A9-407E-AD53-413F4F37A05D}" presName="vNodes" presStyleCnt="0"/>
      <dgm:spPr/>
    </dgm:pt>
    <dgm:pt modelId="{3816C35B-DFD9-461F-8A97-32437E34A83A}" type="pres">
      <dgm:prSet presAssocID="{DF66F43B-86A9-407E-AD53-413F4F37A05D}" presName="lastNode" presStyleLbl="node1" presStyleIdx="0" presStyleCnt="1" custScaleX="150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ECF911-CBE0-4534-893B-2A0D4C26EDB9}" type="presOf" srcId="{DF66F43B-86A9-407E-AD53-413F4F37A05D}" destId="{D960BE3C-3DF1-45A5-B190-67D3C1945A4F}" srcOrd="0" destOrd="0" presId="urn:microsoft.com/office/officeart/2005/8/layout/equation2"/>
    <dgm:cxn modelId="{7E20AC6E-522A-4939-8AC4-82D8D2471449}" srcId="{DF66F43B-86A9-407E-AD53-413F4F37A05D}" destId="{C0667A45-0DA2-497B-87D3-17F7CB9858D0}" srcOrd="0" destOrd="0" parTransId="{4FE9C6E8-6391-47A3-BEBA-0EF998ADA5C8}" sibTransId="{FADCF6ED-2B00-44C0-8305-CD5054F58797}"/>
    <dgm:cxn modelId="{411729F0-7241-4951-8622-7AA69B711284}" type="presOf" srcId="{C0667A45-0DA2-497B-87D3-17F7CB9858D0}" destId="{3816C35B-DFD9-461F-8A97-32437E34A83A}" srcOrd="0" destOrd="0" presId="urn:microsoft.com/office/officeart/2005/8/layout/equation2"/>
    <dgm:cxn modelId="{CAE0AD0F-9F36-4F03-91E4-066F4F081E8F}" type="presParOf" srcId="{D960BE3C-3DF1-45A5-B190-67D3C1945A4F}" destId="{3A028928-257D-4B18-A336-CC6AEABFF281}" srcOrd="0" destOrd="0" presId="urn:microsoft.com/office/officeart/2005/8/layout/equation2"/>
    <dgm:cxn modelId="{44F05187-110B-4F28-8EFF-08306A7457AE}" type="presParOf" srcId="{D960BE3C-3DF1-45A5-B190-67D3C1945A4F}" destId="{3816C35B-DFD9-461F-8A97-32437E34A83A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084617-DD91-4A36-99D3-B5E93AD452B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22AD0626-C385-4C0F-A907-AB247CB32D3F}">
      <dgm:prSet phldrT="[Текст]"/>
      <dgm:spPr/>
      <dgm:t>
        <a:bodyPr/>
        <a:lstStyle/>
        <a:p>
          <a:r>
            <a:rPr lang="ru-RU" b="1" smtClean="0"/>
            <a:t>Бинарные занятия</a:t>
          </a:r>
          <a:endParaRPr lang="ru-RU"/>
        </a:p>
      </dgm:t>
    </dgm:pt>
    <dgm:pt modelId="{967A37CA-6D5C-435A-B56E-8D5C06466568}" type="parTrans" cxnId="{BEDBBAAD-DCD2-4CC2-84A0-AC4031F48D9A}">
      <dgm:prSet/>
      <dgm:spPr/>
      <dgm:t>
        <a:bodyPr/>
        <a:lstStyle/>
        <a:p>
          <a:endParaRPr lang="ru-RU"/>
        </a:p>
      </dgm:t>
    </dgm:pt>
    <dgm:pt modelId="{9AABCA08-7835-4257-AA01-316BAB055AAC}" type="sibTrans" cxnId="{BEDBBAAD-DCD2-4CC2-84A0-AC4031F48D9A}">
      <dgm:prSet/>
      <dgm:spPr/>
      <dgm:t>
        <a:bodyPr/>
        <a:lstStyle/>
        <a:p>
          <a:endParaRPr lang="ru-RU"/>
        </a:p>
      </dgm:t>
    </dgm:pt>
    <dgm:pt modelId="{6295E99E-564F-4B1E-9BAC-725F9231085D}" type="pres">
      <dgm:prSet presAssocID="{44084617-DD91-4A36-99D3-B5E93AD452B8}" presName="Name0" presStyleCnt="0">
        <dgm:presLayoutVars>
          <dgm:dir/>
          <dgm:resizeHandles val="exact"/>
        </dgm:presLayoutVars>
      </dgm:prSet>
      <dgm:spPr/>
    </dgm:pt>
    <dgm:pt modelId="{8813DAE5-D602-46D4-BECD-31923D29B364}" type="pres">
      <dgm:prSet presAssocID="{44084617-DD91-4A36-99D3-B5E93AD452B8}" presName="vNodes" presStyleCnt="0"/>
      <dgm:spPr/>
    </dgm:pt>
    <dgm:pt modelId="{6FA54EE6-03CD-41E8-8D9B-5552B26418EC}" type="pres">
      <dgm:prSet presAssocID="{44084617-DD91-4A36-99D3-B5E93AD452B8}" presName="la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795F26-D43D-48D5-AF34-28481D8737D8}" type="presOf" srcId="{44084617-DD91-4A36-99D3-B5E93AD452B8}" destId="{6295E99E-564F-4B1E-9BAC-725F9231085D}" srcOrd="0" destOrd="0" presId="urn:microsoft.com/office/officeart/2005/8/layout/equation2"/>
    <dgm:cxn modelId="{BBD6CA45-CE4A-465A-B363-E6AFCBB74848}" type="presOf" srcId="{22AD0626-C385-4C0F-A907-AB247CB32D3F}" destId="{6FA54EE6-03CD-41E8-8D9B-5552B26418EC}" srcOrd="0" destOrd="0" presId="urn:microsoft.com/office/officeart/2005/8/layout/equation2"/>
    <dgm:cxn modelId="{BEDBBAAD-DCD2-4CC2-84A0-AC4031F48D9A}" srcId="{44084617-DD91-4A36-99D3-B5E93AD452B8}" destId="{22AD0626-C385-4C0F-A907-AB247CB32D3F}" srcOrd="0" destOrd="0" parTransId="{967A37CA-6D5C-435A-B56E-8D5C06466568}" sibTransId="{9AABCA08-7835-4257-AA01-316BAB055AAC}"/>
    <dgm:cxn modelId="{2FF94C91-F2DA-4BFD-85AC-4A4082C97EE1}" type="presParOf" srcId="{6295E99E-564F-4B1E-9BAC-725F9231085D}" destId="{8813DAE5-D602-46D4-BECD-31923D29B364}" srcOrd="0" destOrd="0" presId="urn:microsoft.com/office/officeart/2005/8/layout/equation2"/>
    <dgm:cxn modelId="{01DCFBF3-A23D-4710-853B-74B8F38B529A}" type="presParOf" srcId="{6295E99E-564F-4B1E-9BAC-725F9231085D}" destId="{6FA54EE6-03CD-41E8-8D9B-5552B26418EC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0A149C-0EF9-42A3-BC82-356CB7ABF3D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1B14A27D-8D6C-43DA-B2A3-7B92843571C5}">
      <dgm:prSet phldrT="[Текст]"/>
      <dgm:spPr/>
      <dgm:t>
        <a:bodyPr/>
        <a:lstStyle/>
        <a:p>
          <a:r>
            <a:rPr lang="ru-RU" b="1" smtClean="0"/>
            <a:t>Занятия-концерты</a:t>
          </a:r>
          <a:endParaRPr lang="ru-RU"/>
        </a:p>
      </dgm:t>
    </dgm:pt>
    <dgm:pt modelId="{B187AB0B-D8A7-40B8-9C20-1CF41C42DF61}" type="parTrans" cxnId="{E47D948C-AC93-4C09-965A-E8C917FCF712}">
      <dgm:prSet/>
      <dgm:spPr/>
      <dgm:t>
        <a:bodyPr/>
        <a:lstStyle/>
        <a:p>
          <a:endParaRPr lang="ru-RU"/>
        </a:p>
      </dgm:t>
    </dgm:pt>
    <dgm:pt modelId="{450A35BE-1DCC-45ED-B974-5CD7350FF957}" type="sibTrans" cxnId="{E47D948C-AC93-4C09-965A-E8C917FCF712}">
      <dgm:prSet/>
      <dgm:spPr/>
      <dgm:t>
        <a:bodyPr/>
        <a:lstStyle/>
        <a:p>
          <a:endParaRPr lang="ru-RU"/>
        </a:p>
      </dgm:t>
    </dgm:pt>
    <dgm:pt modelId="{09428746-E6C7-46B0-9246-41DA294725A9}" type="pres">
      <dgm:prSet presAssocID="{000A149C-0EF9-42A3-BC82-356CB7ABF3D8}" presName="Name0" presStyleCnt="0">
        <dgm:presLayoutVars>
          <dgm:dir/>
          <dgm:resizeHandles val="exact"/>
        </dgm:presLayoutVars>
      </dgm:prSet>
      <dgm:spPr/>
    </dgm:pt>
    <dgm:pt modelId="{8E70F506-E221-4157-B64C-FC2B9456E3C3}" type="pres">
      <dgm:prSet presAssocID="{000A149C-0EF9-42A3-BC82-356CB7ABF3D8}" presName="vNodes" presStyleCnt="0"/>
      <dgm:spPr/>
    </dgm:pt>
    <dgm:pt modelId="{BE1866D0-EDF9-48DC-9F03-0A040B51A22E}" type="pres">
      <dgm:prSet presAssocID="{000A149C-0EF9-42A3-BC82-356CB7ABF3D8}" presName="la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3EBCB2-91CC-4FE4-A489-877C3CA47FFF}" type="presOf" srcId="{1B14A27D-8D6C-43DA-B2A3-7B92843571C5}" destId="{BE1866D0-EDF9-48DC-9F03-0A040B51A22E}" srcOrd="0" destOrd="0" presId="urn:microsoft.com/office/officeart/2005/8/layout/equation2"/>
    <dgm:cxn modelId="{8B5157A1-05B0-43CF-A203-2D6EFDD61A9E}" type="presOf" srcId="{000A149C-0EF9-42A3-BC82-356CB7ABF3D8}" destId="{09428746-E6C7-46B0-9246-41DA294725A9}" srcOrd="0" destOrd="0" presId="urn:microsoft.com/office/officeart/2005/8/layout/equation2"/>
    <dgm:cxn modelId="{E47D948C-AC93-4C09-965A-E8C917FCF712}" srcId="{000A149C-0EF9-42A3-BC82-356CB7ABF3D8}" destId="{1B14A27D-8D6C-43DA-B2A3-7B92843571C5}" srcOrd="0" destOrd="0" parTransId="{B187AB0B-D8A7-40B8-9C20-1CF41C42DF61}" sibTransId="{450A35BE-1DCC-45ED-B974-5CD7350FF957}"/>
    <dgm:cxn modelId="{0809DBD9-CB8A-4AF7-87B4-176A7B1D1199}" type="presParOf" srcId="{09428746-E6C7-46B0-9246-41DA294725A9}" destId="{8E70F506-E221-4157-B64C-FC2B9456E3C3}" srcOrd="0" destOrd="0" presId="urn:microsoft.com/office/officeart/2005/8/layout/equation2"/>
    <dgm:cxn modelId="{4176184A-721D-42BA-B18E-772DD5B0396A}" type="presParOf" srcId="{09428746-E6C7-46B0-9246-41DA294725A9}" destId="{BE1866D0-EDF9-48DC-9F03-0A040B51A22E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3E0651-2CE6-4ECE-B983-ABE7E27AAE5A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1D209FFD-F624-4230-B765-09EE982DA43B}">
      <dgm:prSet phldrT="[Текст]"/>
      <dgm:spPr/>
      <dgm:t>
        <a:bodyPr/>
        <a:lstStyle/>
        <a:p>
          <a:r>
            <a:rPr lang="ru-RU" b="1" smtClean="0"/>
            <a:t>Занятия</a:t>
          </a:r>
          <a:r>
            <a:rPr lang="ru-RU" smtClean="0"/>
            <a:t>-</a:t>
          </a:r>
          <a:r>
            <a:rPr lang="ru-RU" b="1" smtClean="0"/>
            <a:t>диалоги</a:t>
          </a:r>
          <a:endParaRPr lang="ru-RU"/>
        </a:p>
      </dgm:t>
    </dgm:pt>
    <dgm:pt modelId="{7CDCC74C-5408-4276-955B-32DD5E2FF973}" type="parTrans" cxnId="{F846289D-B3D9-416D-BDE5-8BFFE9E9E281}">
      <dgm:prSet/>
      <dgm:spPr/>
      <dgm:t>
        <a:bodyPr/>
        <a:lstStyle/>
        <a:p>
          <a:endParaRPr lang="ru-RU"/>
        </a:p>
      </dgm:t>
    </dgm:pt>
    <dgm:pt modelId="{AEFB3E22-5B42-40E8-B7B8-3191DF6941E2}" type="sibTrans" cxnId="{F846289D-B3D9-416D-BDE5-8BFFE9E9E281}">
      <dgm:prSet/>
      <dgm:spPr/>
      <dgm:t>
        <a:bodyPr/>
        <a:lstStyle/>
        <a:p>
          <a:endParaRPr lang="ru-RU"/>
        </a:p>
      </dgm:t>
    </dgm:pt>
    <dgm:pt modelId="{37FECA68-8DD4-42CB-817E-11E88631F43C}" type="pres">
      <dgm:prSet presAssocID="{B93E0651-2CE6-4ECE-B983-ABE7E27AAE5A}" presName="Name0" presStyleCnt="0">
        <dgm:presLayoutVars>
          <dgm:dir/>
          <dgm:resizeHandles val="exact"/>
        </dgm:presLayoutVars>
      </dgm:prSet>
      <dgm:spPr/>
    </dgm:pt>
    <dgm:pt modelId="{EC2BF44F-B9BA-413D-8EF4-65808D0A615E}" type="pres">
      <dgm:prSet presAssocID="{B93E0651-2CE6-4ECE-B983-ABE7E27AAE5A}" presName="vNodes" presStyleCnt="0"/>
      <dgm:spPr/>
    </dgm:pt>
    <dgm:pt modelId="{59CCD32B-9EEC-4945-9253-A6CC90FAF9A8}" type="pres">
      <dgm:prSet presAssocID="{B93E0651-2CE6-4ECE-B983-ABE7E27AAE5A}" presName="la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AF87B7-F3FC-4100-8122-1A95C187DD69}" type="presOf" srcId="{1D209FFD-F624-4230-B765-09EE982DA43B}" destId="{59CCD32B-9EEC-4945-9253-A6CC90FAF9A8}" srcOrd="0" destOrd="0" presId="urn:microsoft.com/office/officeart/2005/8/layout/equation2"/>
    <dgm:cxn modelId="{76BE45BD-2005-4564-A061-24AB7714071C}" type="presOf" srcId="{B93E0651-2CE6-4ECE-B983-ABE7E27AAE5A}" destId="{37FECA68-8DD4-42CB-817E-11E88631F43C}" srcOrd="0" destOrd="0" presId="urn:microsoft.com/office/officeart/2005/8/layout/equation2"/>
    <dgm:cxn modelId="{F846289D-B3D9-416D-BDE5-8BFFE9E9E281}" srcId="{B93E0651-2CE6-4ECE-B983-ABE7E27AAE5A}" destId="{1D209FFD-F624-4230-B765-09EE982DA43B}" srcOrd="0" destOrd="0" parTransId="{7CDCC74C-5408-4276-955B-32DD5E2FF973}" sibTransId="{AEFB3E22-5B42-40E8-B7B8-3191DF6941E2}"/>
    <dgm:cxn modelId="{BAD8C29A-4B1E-46EF-82E7-465F8403DCA1}" type="presParOf" srcId="{37FECA68-8DD4-42CB-817E-11E88631F43C}" destId="{EC2BF44F-B9BA-413D-8EF4-65808D0A615E}" srcOrd="0" destOrd="0" presId="urn:microsoft.com/office/officeart/2005/8/layout/equation2"/>
    <dgm:cxn modelId="{B2691113-15D9-41B1-8EED-817CF2FED2F0}" type="presParOf" srcId="{37FECA68-8DD4-42CB-817E-11E88631F43C}" destId="{59CCD32B-9EEC-4945-9253-A6CC90FAF9A8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48964C-E69F-4C02-8D82-04E3CD3956D6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9640D2F-A74F-46BB-84FE-AC8D6AEEBFA3}">
      <dgm:prSet phldrT="[Текст]"/>
      <dgm:spPr/>
      <dgm:t>
        <a:bodyPr/>
        <a:lstStyle/>
        <a:p>
          <a:r>
            <a:rPr lang="ru-RU" b="1" dirty="0" smtClean="0"/>
            <a:t>Занятия типа «Следствие ведут знатоки».</a:t>
          </a:r>
          <a:r>
            <a:rPr lang="ru-RU" dirty="0" smtClean="0"/>
            <a:t> </a:t>
          </a:r>
          <a:endParaRPr lang="ru-RU" dirty="0"/>
        </a:p>
      </dgm:t>
    </dgm:pt>
    <dgm:pt modelId="{E0C0258A-93F4-4156-A460-0FC8F1782CC3}" type="parTrans" cxnId="{AE17E34D-C982-48D1-8692-81E7A328D560}">
      <dgm:prSet/>
      <dgm:spPr/>
      <dgm:t>
        <a:bodyPr/>
        <a:lstStyle/>
        <a:p>
          <a:endParaRPr lang="ru-RU"/>
        </a:p>
      </dgm:t>
    </dgm:pt>
    <dgm:pt modelId="{9BD7BDA0-E506-4226-AEEB-0C4A6C4917B2}" type="sibTrans" cxnId="{AE17E34D-C982-48D1-8692-81E7A328D560}">
      <dgm:prSet/>
      <dgm:spPr/>
      <dgm:t>
        <a:bodyPr/>
        <a:lstStyle/>
        <a:p>
          <a:endParaRPr lang="ru-RU"/>
        </a:p>
      </dgm:t>
    </dgm:pt>
    <dgm:pt modelId="{91A01579-789C-4D23-A887-9D8284CC1449}" type="pres">
      <dgm:prSet presAssocID="{0E48964C-E69F-4C02-8D82-04E3CD3956D6}" presName="Name0" presStyleCnt="0">
        <dgm:presLayoutVars>
          <dgm:dir/>
          <dgm:resizeHandles val="exact"/>
        </dgm:presLayoutVars>
      </dgm:prSet>
      <dgm:spPr/>
    </dgm:pt>
    <dgm:pt modelId="{9D18BBED-0A61-40C7-8561-4417E77DDDBC}" type="pres">
      <dgm:prSet presAssocID="{0E48964C-E69F-4C02-8D82-04E3CD3956D6}" presName="vNodes" presStyleCnt="0"/>
      <dgm:spPr/>
    </dgm:pt>
    <dgm:pt modelId="{E2161A4A-C726-4B94-998A-0A508CF9C966}" type="pres">
      <dgm:prSet presAssocID="{0E48964C-E69F-4C02-8D82-04E3CD3956D6}" presName="lastNode" presStyleLbl="node1" presStyleIdx="0" presStyleCnt="1" custScaleX="127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17E34D-C982-48D1-8692-81E7A328D560}" srcId="{0E48964C-E69F-4C02-8D82-04E3CD3956D6}" destId="{39640D2F-A74F-46BB-84FE-AC8D6AEEBFA3}" srcOrd="0" destOrd="0" parTransId="{E0C0258A-93F4-4156-A460-0FC8F1782CC3}" sibTransId="{9BD7BDA0-E506-4226-AEEB-0C4A6C4917B2}"/>
    <dgm:cxn modelId="{4D6152B4-81EC-4088-80C7-0EA4BC2EA9F1}" type="presOf" srcId="{0E48964C-E69F-4C02-8D82-04E3CD3956D6}" destId="{91A01579-789C-4D23-A887-9D8284CC1449}" srcOrd="0" destOrd="0" presId="urn:microsoft.com/office/officeart/2005/8/layout/equation2"/>
    <dgm:cxn modelId="{3110272E-54CE-4254-9EFF-714874620A58}" type="presOf" srcId="{39640D2F-A74F-46BB-84FE-AC8D6AEEBFA3}" destId="{E2161A4A-C726-4B94-998A-0A508CF9C966}" srcOrd="0" destOrd="0" presId="urn:microsoft.com/office/officeart/2005/8/layout/equation2"/>
    <dgm:cxn modelId="{2A839438-3704-477D-BA60-3E94C827D070}" type="presParOf" srcId="{91A01579-789C-4D23-A887-9D8284CC1449}" destId="{9D18BBED-0A61-40C7-8561-4417E77DDDBC}" srcOrd="0" destOrd="0" presId="urn:microsoft.com/office/officeart/2005/8/layout/equation2"/>
    <dgm:cxn modelId="{221B882F-3521-4820-A5F0-0F38F6297429}" type="presParOf" srcId="{91A01579-789C-4D23-A887-9D8284CC1449}" destId="{E2161A4A-C726-4B94-998A-0A508CF9C966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9B833-0533-4169-9104-3EC14A6227AF}">
      <dsp:nvSpPr>
        <dsp:cNvPr id="0" name=""/>
        <dsp:cNvSpPr/>
      </dsp:nvSpPr>
      <dsp:spPr>
        <a:xfrm>
          <a:off x="0" y="3968"/>
          <a:ext cx="4060031" cy="4060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Математические КВНы</a:t>
          </a:r>
          <a:endParaRPr lang="ru-RU" sz="2900" kern="1200" dirty="0"/>
        </a:p>
      </dsp:txBody>
      <dsp:txXfrm>
        <a:off x="594578" y="598546"/>
        <a:ext cx="2870875" cy="28708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5439C-1B7F-4E1C-AEDF-CFDFA64C3DF5}">
      <dsp:nvSpPr>
        <dsp:cNvPr id="0" name=""/>
        <dsp:cNvSpPr/>
      </dsp:nvSpPr>
      <dsp:spPr>
        <a:xfrm>
          <a:off x="111763" y="1997"/>
          <a:ext cx="4503147" cy="3189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Занятия типа «Поле чудес».</a:t>
          </a:r>
          <a:r>
            <a:rPr lang="ru-RU" sz="4800" kern="1200" dirty="0" smtClean="0"/>
            <a:t> </a:t>
          </a:r>
          <a:endParaRPr lang="ru-RU" sz="4800" kern="1200" dirty="0"/>
        </a:p>
      </dsp:txBody>
      <dsp:txXfrm>
        <a:off x="771234" y="469100"/>
        <a:ext cx="3184205" cy="22553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27883-6B1E-4ED8-9DD2-57527F0C6CFA}">
      <dsp:nvSpPr>
        <dsp:cNvPr id="0" name=""/>
        <dsp:cNvSpPr/>
      </dsp:nvSpPr>
      <dsp:spPr>
        <a:xfrm>
          <a:off x="464025" y="168"/>
          <a:ext cx="4672082" cy="2865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Экспериментирование и опыты</a:t>
          </a:r>
          <a:endParaRPr lang="ru-RU" sz="2500" kern="1200" dirty="0"/>
        </a:p>
      </dsp:txBody>
      <dsp:txXfrm>
        <a:off x="1148236" y="419839"/>
        <a:ext cx="3303660" cy="20263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B3442-FEE1-426D-8CA7-FE58AF801C07}">
      <dsp:nvSpPr>
        <dsp:cNvPr id="0" name=""/>
        <dsp:cNvSpPr/>
      </dsp:nvSpPr>
      <dsp:spPr>
        <a:xfrm>
          <a:off x="81886" y="2323"/>
          <a:ext cx="4849504" cy="3147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smtClean="0"/>
            <a:t>Занимательные проблемные ситуации</a:t>
          </a:r>
          <a:endParaRPr lang="ru-RU" sz="3700" kern="1200"/>
        </a:p>
      </dsp:txBody>
      <dsp:txXfrm>
        <a:off x="792079" y="463335"/>
        <a:ext cx="3429118" cy="22259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0BE3B-1C60-4132-8AE6-B2755D23ED78}">
      <dsp:nvSpPr>
        <dsp:cNvPr id="0" name=""/>
        <dsp:cNvSpPr/>
      </dsp:nvSpPr>
      <dsp:spPr>
        <a:xfrm>
          <a:off x="1017984" y="1984"/>
          <a:ext cx="4060031" cy="4060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smtClean="0"/>
            <a:t>Экскурсии и наблюдения</a:t>
          </a:r>
          <a:endParaRPr lang="ru-RU" sz="3900" kern="1200"/>
        </a:p>
      </dsp:txBody>
      <dsp:txXfrm>
        <a:off x="1612562" y="596562"/>
        <a:ext cx="2870875" cy="28708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EA4BF-E9B8-43B8-AE19-92FAD3E07160}">
      <dsp:nvSpPr>
        <dsp:cNvPr id="0" name=""/>
        <dsp:cNvSpPr/>
      </dsp:nvSpPr>
      <dsp:spPr>
        <a:xfrm>
          <a:off x="0" y="0"/>
          <a:ext cx="4732203" cy="3151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Занятия с использованием художественной литературы в играх и упражнениях</a:t>
          </a:r>
          <a:endParaRPr lang="ru-RU" sz="3000" kern="1200" dirty="0"/>
        </a:p>
      </dsp:txBody>
      <dsp:txXfrm>
        <a:off x="693015" y="461558"/>
        <a:ext cx="3346173" cy="22285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E8020-7E01-4154-8E1F-CAD10D1097C9}">
      <dsp:nvSpPr>
        <dsp:cNvPr id="0" name=""/>
        <dsp:cNvSpPr/>
      </dsp:nvSpPr>
      <dsp:spPr>
        <a:xfrm>
          <a:off x="3289" y="27162"/>
          <a:ext cx="4488083" cy="2989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Моделирование</a:t>
          </a:r>
          <a:endParaRPr lang="ru-RU" sz="3300" kern="1200" dirty="0"/>
        </a:p>
      </dsp:txBody>
      <dsp:txXfrm>
        <a:off x="660554" y="464909"/>
        <a:ext cx="3173553" cy="21136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4151F-D0E2-42AE-805F-15A8D5F42B7E}">
      <dsp:nvSpPr>
        <dsp:cNvPr id="0" name=""/>
        <dsp:cNvSpPr/>
      </dsp:nvSpPr>
      <dsp:spPr>
        <a:xfrm>
          <a:off x="48976" y="0"/>
          <a:ext cx="4060031" cy="4060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Занятия с использованием новых информационных технологий</a:t>
          </a:r>
          <a:endParaRPr lang="ru-RU" sz="2700" kern="1200"/>
        </a:p>
      </dsp:txBody>
      <dsp:txXfrm>
        <a:off x="643554" y="594578"/>
        <a:ext cx="2870875" cy="28708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9541F-8F4B-4551-9A82-64F0B5DB4349}">
      <dsp:nvSpPr>
        <dsp:cNvPr id="0" name=""/>
        <dsp:cNvSpPr/>
      </dsp:nvSpPr>
      <dsp:spPr>
        <a:xfrm>
          <a:off x="3119" y="54079"/>
          <a:ext cx="4256411" cy="2834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Проектная деятельность</a:t>
          </a:r>
          <a:endParaRPr lang="ru-RU" sz="3900" kern="1200" dirty="0"/>
        </a:p>
      </dsp:txBody>
      <dsp:txXfrm>
        <a:off x="626456" y="469230"/>
        <a:ext cx="3009737" cy="2004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301E7-2ACF-4607-B5D2-74632105B258}">
      <dsp:nvSpPr>
        <dsp:cNvPr id="0" name=""/>
        <dsp:cNvSpPr/>
      </dsp:nvSpPr>
      <dsp:spPr>
        <a:xfrm>
          <a:off x="0" y="0"/>
          <a:ext cx="4515665" cy="3007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Театрализованные занятия</a:t>
          </a:r>
          <a:endParaRPr lang="ru-RU" sz="3000" kern="1200" dirty="0"/>
        </a:p>
      </dsp:txBody>
      <dsp:txXfrm>
        <a:off x="661304" y="440438"/>
        <a:ext cx="3193057" cy="2126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93FBF-5DDC-4929-98E1-2C6ED047D856}">
      <dsp:nvSpPr>
        <dsp:cNvPr id="0" name=""/>
        <dsp:cNvSpPr/>
      </dsp:nvSpPr>
      <dsp:spPr>
        <a:xfrm>
          <a:off x="1017984" y="1984"/>
          <a:ext cx="4060031" cy="4060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Сюжетно-ролевые игры</a:t>
          </a:r>
          <a:endParaRPr lang="ru-RU" sz="5000" kern="1200" dirty="0"/>
        </a:p>
      </dsp:txBody>
      <dsp:txXfrm>
        <a:off x="1612562" y="596562"/>
        <a:ext cx="2870875" cy="2870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77894-58F9-405E-A32D-DB856CF6F372}">
      <dsp:nvSpPr>
        <dsp:cNvPr id="0" name=""/>
        <dsp:cNvSpPr/>
      </dsp:nvSpPr>
      <dsp:spPr>
        <a:xfrm>
          <a:off x="0" y="2553"/>
          <a:ext cx="3929716" cy="2919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Занятия-взаимообучения</a:t>
          </a:r>
          <a:endParaRPr lang="ru-RU" sz="2800" kern="1200" dirty="0"/>
        </a:p>
      </dsp:txBody>
      <dsp:txXfrm>
        <a:off x="575494" y="430172"/>
        <a:ext cx="2778728" cy="20647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6C35B-DFD9-461F-8A97-32437E34A83A}">
      <dsp:nvSpPr>
        <dsp:cNvPr id="0" name=""/>
        <dsp:cNvSpPr/>
      </dsp:nvSpPr>
      <dsp:spPr>
        <a:xfrm>
          <a:off x="2940" y="108470"/>
          <a:ext cx="4011110" cy="2671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/>
            <a:t>Занятия-сомнения</a:t>
          </a:r>
          <a:r>
            <a:rPr lang="ru-RU" sz="4900" kern="1200" dirty="0" smtClean="0"/>
            <a:t> </a:t>
          </a:r>
          <a:endParaRPr lang="ru-RU" sz="4900" kern="1200" dirty="0"/>
        </a:p>
      </dsp:txBody>
      <dsp:txXfrm>
        <a:off x="590353" y="499696"/>
        <a:ext cx="2836284" cy="18890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54EE6-03CD-41E8-8D9B-5552B26418EC}">
      <dsp:nvSpPr>
        <dsp:cNvPr id="0" name=""/>
        <dsp:cNvSpPr/>
      </dsp:nvSpPr>
      <dsp:spPr>
        <a:xfrm>
          <a:off x="764212" y="2023"/>
          <a:ext cx="3553091" cy="3553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smtClean="0"/>
            <a:t>Бинарные занятия</a:t>
          </a:r>
          <a:endParaRPr lang="ru-RU" sz="4200" kern="1200"/>
        </a:p>
      </dsp:txBody>
      <dsp:txXfrm>
        <a:off x="1284550" y="522361"/>
        <a:ext cx="2512415" cy="25124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866D0-EDF9-48DC-9F03-0A040B51A22E}">
      <dsp:nvSpPr>
        <dsp:cNvPr id="0" name=""/>
        <dsp:cNvSpPr/>
      </dsp:nvSpPr>
      <dsp:spPr>
        <a:xfrm>
          <a:off x="1017984" y="1984"/>
          <a:ext cx="4060031" cy="4060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smtClean="0"/>
            <a:t>Занятия-концерты</a:t>
          </a:r>
          <a:endParaRPr lang="ru-RU" sz="5000" kern="1200"/>
        </a:p>
      </dsp:txBody>
      <dsp:txXfrm>
        <a:off x="1612562" y="596562"/>
        <a:ext cx="2870875" cy="28708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CD32B-9EEC-4945-9253-A6CC90FAF9A8}">
      <dsp:nvSpPr>
        <dsp:cNvPr id="0" name=""/>
        <dsp:cNvSpPr/>
      </dsp:nvSpPr>
      <dsp:spPr>
        <a:xfrm>
          <a:off x="1017984" y="1984"/>
          <a:ext cx="4060031" cy="4060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smtClean="0"/>
            <a:t>Занятия</a:t>
          </a:r>
          <a:r>
            <a:rPr lang="ru-RU" sz="5600" kern="1200" smtClean="0"/>
            <a:t>-</a:t>
          </a:r>
          <a:r>
            <a:rPr lang="ru-RU" sz="5600" b="1" kern="1200" smtClean="0"/>
            <a:t>диалоги</a:t>
          </a:r>
          <a:endParaRPr lang="ru-RU" sz="5600" kern="1200"/>
        </a:p>
      </dsp:txBody>
      <dsp:txXfrm>
        <a:off x="1612562" y="596562"/>
        <a:ext cx="2870875" cy="28708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61A4A-C726-4B94-998A-0A508CF9C966}">
      <dsp:nvSpPr>
        <dsp:cNvPr id="0" name=""/>
        <dsp:cNvSpPr/>
      </dsp:nvSpPr>
      <dsp:spPr>
        <a:xfrm>
          <a:off x="511162" y="1321"/>
          <a:ext cx="4195668" cy="3302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Занятия типа «Следствие ведут знатоки».</a:t>
          </a:r>
          <a:r>
            <a:rPr lang="ru-RU" sz="3900" kern="1200" dirty="0" smtClean="0"/>
            <a:t> </a:t>
          </a:r>
          <a:endParaRPr lang="ru-RU" sz="3900" kern="1200" dirty="0"/>
        </a:p>
      </dsp:txBody>
      <dsp:txXfrm>
        <a:off x="1125603" y="484889"/>
        <a:ext cx="2966786" cy="233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5D15E-0C88-42EA-BB79-6B6C9218C7DE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80DC-164E-4625-9F06-7FB20B0D3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16A8-70DD-4C8E-B960-1E5C72B5A8EF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5A71-D1AC-4BCF-A916-83E4A640B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9C0C5-4AF8-4A54-A799-44936053F0A2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747D-88A3-4A28-B6F8-15CD3092B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746C-0A38-41C4-939C-81CAF0931A8F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9F99D-441F-4BF7-B74F-0A8F20FF7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70D14-A3D3-490F-83E9-1E24B7FF101C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618B3-3FDA-4EB5-9331-CEA21298C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0D1A-4A8A-4BE3-A57B-E709B5CD1EF5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9EBA-BC4F-467F-8426-D610109BD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019E-E073-40A8-88E4-FCAB49D0EB12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456A-97BC-4A8E-BEF7-771B7E05E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EDFB-2A2E-4021-8AC7-C325784A06BE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4F2E-8FC8-40CC-A06F-7CCE1BFA3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8A25-70BF-4148-8CB2-30E0B72F0AFE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D96A-ED50-49AC-9ED2-FCCAAF20B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9C2E-9ECF-4753-8E31-B88F6396207B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148DE-3E6B-4C9B-9C25-5E24D58E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DA6B-EFDF-4CFB-B843-30CEC28D48BD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726CC-27E9-4F35-B090-E4118F8C8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282E57-BFE1-44EF-8563-2A7AC309A25C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0AD339-968C-4263-8CB9-817FD77C2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4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6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3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3663" y="3886200"/>
            <a:ext cx="6400800" cy="1752600"/>
          </a:xfrm>
        </p:spPr>
        <p:txBody>
          <a:bodyPr/>
          <a:lstStyle/>
          <a:p>
            <a:pPr algn="r" eaLnBrk="1" hangingPunct="1"/>
            <a:endParaRPr lang="ru-RU" sz="2000" b="1" i="1" dirty="0">
              <a:solidFill>
                <a:schemeClr val="accent2"/>
              </a:solidFill>
            </a:endParaRPr>
          </a:p>
          <a:p>
            <a:pPr algn="r" eaLnBrk="1" hangingPunct="1"/>
            <a:r>
              <a:rPr lang="ru-RU" sz="2000" b="1" i="1" dirty="0" smtClean="0">
                <a:solidFill>
                  <a:schemeClr val="tx2"/>
                </a:solidFill>
              </a:rPr>
              <a:t>ПОДГОТОВИЛА:</a:t>
            </a:r>
            <a:endParaRPr lang="ru-RU" sz="2000" b="1" i="1" dirty="0">
              <a:solidFill>
                <a:schemeClr val="tx2"/>
              </a:solidFill>
            </a:endParaRPr>
          </a:p>
          <a:p>
            <a:pPr algn="r" eaLnBrk="1" hangingPunct="1"/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</a:rPr>
              <a:t>воспитатель ЩЕРБАК Л. Е.</a:t>
            </a:r>
            <a:endParaRPr lang="ru-RU" sz="2000" i="1" dirty="0">
              <a:solidFill>
                <a:schemeClr val="tx2"/>
              </a:solidFill>
            </a:endParaRPr>
          </a:p>
        </p:txBody>
      </p:sp>
      <p:sp>
        <p:nvSpPr>
          <p:cNvPr id="13318" name="Rectangle 6"/>
          <p:cNvSpPr>
            <a:spLocks noGrp="1"/>
          </p:cNvSpPr>
          <p:nvPr>
            <p:ph type="ctrTitle" idx="4294967295"/>
          </p:nvPr>
        </p:nvSpPr>
        <p:spPr>
          <a:xfrm>
            <a:off x="1468438" y="327546"/>
            <a:ext cx="6989762" cy="3272904"/>
          </a:xfrm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/>
            <a:r>
              <a:rPr lang="ru-RU" sz="4000" b="1" i="1" dirty="0">
                <a:solidFill>
                  <a:srgbClr val="CC00CC"/>
                </a:solidFill>
              </a:rPr>
              <a:t/>
            </a:r>
            <a:br>
              <a:rPr lang="ru-RU" sz="4000" b="1" i="1" dirty="0">
                <a:solidFill>
                  <a:srgbClr val="CC00CC"/>
                </a:solidFill>
              </a:rPr>
            </a:br>
            <a:r>
              <a:rPr lang="ru-RU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«Использование </a:t>
            </a:r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нетрадиционных форм </a:t>
            </a:r>
            <a:r>
              <a:rPr lang="ru-RU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организации работы по ФЭМП с учетом ФГОС ДО»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133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37681706"/>
              </p:ext>
            </p:extLst>
          </p:nvPr>
        </p:nvGraphicFramePr>
        <p:xfrm>
          <a:off x="568657" y="168701"/>
          <a:ext cx="5081516" cy="355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50523" y="8530"/>
            <a:ext cx="3493827" cy="2620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3" y="4152330"/>
            <a:ext cx="3152633" cy="2364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4660" y="3182489"/>
            <a:ext cx="3473353" cy="29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40931635"/>
              </p:ext>
            </p:extLst>
          </p:nvPr>
        </p:nvGraphicFramePr>
        <p:xfrm>
          <a:off x="473122" y="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23" y="3715603"/>
            <a:ext cx="4189863" cy="3142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72" y="721815"/>
            <a:ext cx="3493827" cy="262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03" y="2032000"/>
            <a:ext cx="4742597" cy="474259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39207714"/>
              </p:ext>
            </p:extLst>
          </p:nvPr>
        </p:nvGraphicFramePr>
        <p:xfrm>
          <a:off x="322997" y="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3990454"/>
            <a:ext cx="3712191" cy="278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6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07697749"/>
              </p:ext>
            </p:extLst>
          </p:nvPr>
        </p:nvGraphicFramePr>
        <p:xfrm>
          <a:off x="534536" y="0"/>
          <a:ext cx="5217994" cy="3304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" y="3304654"/>
            <a:ext cx="4426139" cy="36311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3956" y="562117"/>
            <a:ext cx="4496937" cy="33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66" y="3468528"/>
            <a:ext cx="5786651" cy="325767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48408927"/>
              </p:ext>
            </p:extLst>
          </p:nvPr>
        </p:nvGraphicFramePr>
        <p:xfrm>
          <a:off x="459475" y="0"/>
          <a:ext cx="4726674" cy="319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09"/>
          <a:stretch/>
        </p:blipFill>
        <p:spPr>
          <a:xfrm>
            <a:off x="5304264" y="372600"/>
            <a:ext cx="3730553" cy="27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96783332"/>
              </p:ext>
            </p:extLst>
          </p:nvPr>
        </p:nvGraphicFramePr>
        <p:xfrm>
          <a:off x="473121" y="0"/>
          <a:ext cx="5600133" cy="286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1" y="2709664"/>
            <a:ext cx="4640239" cy="3440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43" y="3078153"/>
            <a:ext cx="2579929" cy="34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57494172"/>
              </p:ext>
            </p:extLst>
          </p:nvPr>
        </p:nvGraphicFramePr>
        <p:xfrm>
          <a:off x="541361" y="0"/>
          <a:ext cx="5013278" cy="315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85" y="302146"/>
            <a:ext cx="2565182" cy="3459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19" y="4063998"/>
            <a:ext cx="3359054" cy="2794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1" y="3325123"/>
            <a:ext cx="4128196" cy="30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32" y="3710127"/>
            <a:ext cx="5308979" cy="2988873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30620884"/>
              </p:ext>
            </p:extLst>
          </p:nvPr>
        </p:nvGraphicFramePr>
        <p:xfrm>
          <a:off x="418532" y="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r="26825"/>
          <a:stretch/>
        </p:blipFill>
        <p:spPr>
          <a:xfrm>
            <a:off x="5513696" y="136471"/>
            <a:ext cx="3261815" cy="34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6" y="3234897"/>
            <a:ext cx="4749421" cy="3521434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86056298"/>
              </p:ext>
            </p:extLst>
          </p:nvPr>
        </p:nvGraphicFramePr>
        <p:xfrm>
          <a:off x="837914" y="80369"/>
          <a:ext cx="4781266" cy="315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68" y="80369"/>
            <a:ext cx="3308730" cy="44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61476622"/>
              </p:ext>
            </p:extLst>
          </p:nvPr>
        </p:nvGraphicFramePr>
        <p:xfrm>
          <a:off x="595952" y="0"/>
          <a:ext cx="4494663" cy="304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60" y="426492"/>
            <a:ext cx="2080431" cy="2773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8152" y="2752788"/>
            <a:ext cx="2921778" cy="4115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12" y="3814549"/>
            <a:ext cx="4177919" cy="278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1012963" y="1179445"/>
            <a:ext cx="7886700" cy="3720720"/>
          </a:xfrm>
        </p:spPr>
        <p:txBody>
          <a:bodyPr/>
          <a:lstStyle/>
          <a:p>
            <a:pPr algn="ctr" eaLnBrk="1" hangingPunct="1"/>
            <a:r>
              <a:rPr lang="ru-RU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«Чтобы переварить знания.</a:t>
            </a:r>
            <a:br>
              <a:rPr lang="ru-RU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Надо поглощать их с аппетитом»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       А. Франс</a:t>
            </a:r>
            <a:endParaRPr lang="ru-RU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3c5dc661140d8405a905dff3939e080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42" y="3623220"/>
            <a:ext cx="5131558" cy="33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20794453"/>
              </p:ext>
            </p:extLst>
          </p:nvPr>
        </p:nvGraphicFramePr>
        <p:xfrm>
          <a:off x="1223749" y="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4" descr="https://im0-tub-ru.yandex.net/i?id=0df1ea8de0916d970eb3a26602b0dad1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77" y="409433"/>
            <a:ext cx="3213944" cy="21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71031841"/>
              </p:ext>
            </p:extLst>
          </p:nvPr>
        </p:nvGraphicFramePr>
        <p:xfrm>
          <a:off x="527713" y="141406"/>
          <a:ext cx="4262651" cy="294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08" y="141406"/>
            <a:ext cx="3536792" cy="2652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64" y="3425586"/>
            <a:ext cx="4230806" cy="3173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3662515"/>
            <a:ext cx="4339988" cy="32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2384425" y="2166938"/>
            <a:ext cx="5548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C00CC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9-sovetsk.ucoz.ru/foto/matemat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908657"/>
            <a:ext cx="6051549" cy="45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2275811"/>
            <a:ext cx="7886700" cy="1325563"/>
          </a:xfrm>
        </p:spPr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 нетрадиционным формам занятий относятся: 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848669" y="2893325"/>
            <a:ext cx="2524835" cy="296156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52273859"/>
              </p:ext>
            </p:extLst>
          </p:nvPr>
        </p:nvGraphicFramePr>
        <p:xfrm>
          <a:off x="1469409" y="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5083969" y="0"/>
            <a:ext cx="4060031" cy="4060031"/>
            <a:chOff x="2035968" y="3968"/>
            <a:chExt cx="4060031" cy="4060031"/>
          </a:xfrm>
        </p:grpSpPr>
        <p:sp>
          <p:nvSpPr>
            <p:cNvPr id="7" name="Овал 6"/>
            <p:cNvSpPr/>
            <p:nvPr/>
          </p:nvSpPr>
          <p:spPr>
            <a:xfrm>
              <a:off x="2035968" y="3968"/>
              <a:ext cx="4060031" cy="4060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 txBox="1"/>
            <p:nvPr/>
          </p:nvSpPr>
          <p:spPr>
            <a:xfrm>
              <a:off x="2630546" y="598546"/>
              <a:ext cx="2870875" cy="2870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b="1" kern="1200" dirty="0" smtClean="0"/>
                <a:t>Занятия-соревнования</a:t>
              </a:r>
              <a:endParaRPr lang="ru-RU" sz="3500" kern="1200" dirty="0"/>
            </a:p>
          </p:txBody>
        </p:sp>
      </p:grpSp>
      <p:pic>
        <p:nvPicPr>
          <p:cNvPr id="2050" name="Picture 2" descr="http://dou21kav.ru/wp-content/uploads/2019/12/img_user_file_5836eeb9bb4a9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37" y="3264552"/>
            <a:ext cx="4791264" cy="359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6" y="3606420"/>
            <a:ext cx="4080681" cy="306051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72230937"/>
              </p:ext>
            </p:extLst>
          </p:nvPr>
        </p:nvGraphicFramePr>
        <p:xfrm>
          <a:off x="282054" y="114109"/>
          <a:ext cx="4535606" cy="301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62" y="1861402"/>
            <a:ext cx="3435422" cy="46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9398396"/>
              </p:ext>
            </p:extLst>
          </p:nvPr>
        </p:nvGraphicFramePr>
        <p:xfrm>
          <a:off x="623248" y="18234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27" y="182349"/>
            <a:ext cx="2481246" cy="3346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7"/>
          <a:stretch/>
        </p:blipFill>
        <p:spPr>
          <a:xfrm>
            <a:off x="4969329" y="3248167"/>
            <a:ext cx="3499838" cy="3350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4091" y="3742527"/>
            <a:ext cx="2773196" cy="27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07" y="3118514"/>
            <a:ext cx="6647976" cy="37394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25" y="195997"/>
            <a:ext cx="5123975" cy="288223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1702146"/>
              </p:ext>
            </p:extLst>
          </p:nvPr>
        </p:nvGraphicFramePr>
        <p:xfrm>
          <a:off x="527713" y="195997"/>
          <a:ext cx="5067869" cy="292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799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6" y="3573153"/>
            <a:ext cx="5213445" cy="293256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80048032"/>
              </p:ext>
            </p:extLst>
          </p:nvPr>
        </p:nvGraphicFramePr>
        <p:xfrm>
          <a:off x="391236" y="141406"/>
          <a:ext cx="4016991" cy="2888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51" y="816305"/>
            <a:ext cx="4315949" cy="24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106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 «Использование нетрадиционных форм организации работы по ФЭМП с учетом ФГОС ДО»</vt:lpstr>
      <vt:lpstr>«Чтобы переварить знания. Надо поглощать их с аппетитом»                                             А. Франс</vt:lpstr>
      <vt:lpstr>Презентация PowerPoint</vt:lpstr>
      <vt:lpstr>К нетрадиционным формам занятий относятся: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Людмила Щербак</cp:lastModifiedBy>
  <cp:revision>22</cp:revision>
  <dcterms:created xsi:type="dcterms:W3CDTF">2015-09-09T11:04:54Z</dcterms:created>
  <dcterms:modified xsi:type="dcterms:W3CDTF">2021-11-24T07:26:36Z</dcterms:modified>
</cp:coreProperties>
</file>